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5D50F-85DB-447B-94F4-62B4B598260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331DC-84FD-4A1B-ADA6-DB3EA3BF8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1" name="Picture 19" descr="C:\Users\Даша\Desktop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/>
              <a:t>«Организация воспитательного процесса  в детских объединениях»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3456384"/>
          </a:xfrm>
        </p:spPr>
        <p:txBody>
          <a:bodyPr>
            <a:normAutofit fontScale="55000" lnSpcReduction="20000"/>
          </a:bodyPr>
          <a:lstStyle/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5100" b="1" dirty="0" smtClean="0">
                <a:solidFill>
                  <a:srgbClr val="7030A0"/>
                </a:solidFill>
              </a:rPr>
              <a:t>Выполнила: педагог дополнительного образования </a:t>
            </a:r>
          </a:p>
          <a:p>
            <a:r>
              <a:rPr lang="en-US" sz="5100" b="1" dirty="0" smtClean="0">
                <a:solidFill>
                  <a:srgbClr val="7030A0"/>
                </a:solidFill>
              </a:rPr>
              <a:t>I </a:t>
            </a:r>
            <a:r>
              <a:rPr lang="ru-RU" sz="5100" b="1" dirty="0" smtClean="0">
                <a:solidFill>
                  <a:srgbClr val="7030A0"/>
                </a:solidFill>
              </a:rPr>
              <a:t>квалификационной категории </a:t>
            </a:r>
          </a:p>
          <a:p>
            <a:r>
              <a:rPr lang="ru-RU" sz="5100" b="1" dirty="0" smtClean="0">
                <a:solidFill>
                  <a:srgbClr val="7030A0"/>
                </a:solidFill>
              </a:rPr>
              <a:t>Качагина Ирина Александровна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4400" dirty="0" smtClean="0">
                <a:solidFill>
                  <a:schemeClr val="tx1"/>
                </a:solidFill>
              </a:rPr>
              <a:t>2015 г.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AutoShape 12" descr="фон для презентации школьный - Файловый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Приглашаем родителей учащихся начальной школы на научно-практическую конференцию &quot;Путь к успех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Принципы воспитания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это общие требования к воспитательному процессу, выраженные через нормы, правила, организацию и проведение воспитательной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Принцип связи воспитания с жизнью,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Принцип комплексности, целостности, единства всех компонентов воспитательного процесса.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Принцип педагогического руководства и самостоятельной деятельности воспитанников.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Принцип гуманизма, уважения к личности ребенка в сочетании с требовательностью к нему.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Принцип опоры на положительное в личности ребенка.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Принцип воспитания в коллективе и через коллектив.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Принцип учета возвратных и индивидуальных особенностей детей.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Принцип единства действий и требований к ребенку в семье, образовательном учреждении, социуме.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Внеклассные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события, занятия, ситуации в коллективе, организуемые педагогами или кем-нибудь другим для учащихся с целью непосредственного воспитательного воздействия на них.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внеклассных мероприятий -  обеспечение всестороннего и гармоничного развития школьников.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внеклассных мероприятий состоит в обогащении школьников новыми, интересными фактами, понятиями, отражающими различные стороны жизни человека и общества.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 </a:t>
            </a: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внеклассного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мероприятия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Совокупность различных видов деятельности учащихся;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Отсроченность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 времени;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жестких регламентаций;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контроля результатов;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Осуществляется во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внеучебное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время.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широкие возможности для привлечения социального опыта родителей и других взрослых.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«Осень – сладкая пора»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5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264363" cy="2448272"/>
          </a:xfrm>
        </p:spPr>
      </p:pic>
      <p:pic>
        <p:nvPicPr>
          <p:cNvPr id="1026" name="Picture 2" descr="F:\фото для презентаций\27-11-2014_18-53-33\CIMG5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3360373" cy="2520280"/>
          </a:xfrm>
          <a:prstGeom prst="rect">
            <a:avLst/>
          </a:prstGeom>
          <a:noFill/>
        </p:spPr>
      </p:pic>
      <p:pic>
        <p:nvPicPr>
          <p:cNvPr id="1027" name="Picture 3" descr="F:\фото для презентаций\27-11-2014_18-53-33\CIMG5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2178242" cy="2904323"/>
          </a:xfrm>
          <a:prstGeom prst="rect">
            <a:avLst/>
          </a:prstGeom>
          <a:noFill/>
        </p:spPr>
      </p:pic>
      <p:pic>
        <p:nvPicPr>
          <p:cNvPr id="1028" name="Picture 4" descr="F:\фото для презентаций\27-11-2014_18-53-33\CIMG5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61048"/>
            <a:ext cx="3035829" cy="2276872"/>
          </a:xfrm>
          <a:prstGeom prst="rect">
            <a:avLst/>
          </a:prstGeom>
          <a:noFill/>
        </p:spPr>
      </p:pic>
      <p:pic>
        <p:nvPicPr>
          <p:cNvPr id="1029" name="Picture 5" descr="F:\фото для презентаций\27-11-2014_18-53-33\CIMG55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005064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«Согреем ладони, расправим морщины»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2050" name="Picture 2" descr="F:\фото для презентаций\DSC04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3168353" cy="2376264"/>
          </a:xfrm>
          <a:prstGeom prst="rect">
            <a:avLst/>
          </a:prstGeom>
          <a:noFill/>
        </p:spPr>
      </p:pic>
      <p:pic>
        <p:nvPicPr>
          <p:cNvPr id="2051" name="Picture 3" descr="F:\фото для презентаций\DSC04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168352" cy="2376264"/>
          </a:xfrm>
          <a:prstGeom prst="rect">
            <a:avLst/>
          </a:prstGeom>
          <a:noFill/>
        </p:spPr>
      </p:pic>
      <p:pic>
        <p:nvPicPr>
          <p:cNvPr id="2052" name="Picture 4" descr="F:\фото для презентаций\DSC043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717032"/>
            <a:ext cx="3347864" cy="2510898"/>
          </a:xfrm>
          <a:prstGeom prst="rect">
            <a:avLst/>
          </a:prstGeom>
          <a:noFill/>
        </p:spPr>
      </p:pic>
      <p:pic>
        <p:nvPicPr>
          <p:cNvPr id="2053" name="Picture 5" descr="F:\фото для презентаций\DSC04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3035829" cy="22768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«Посиделки на праздник Кузьмы  и Демьяна»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Документы Ирины\фото Романовой\P04-12-14_15.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952327" cy="2214245"/>
          </a:xfrm>
          <a:prstGeom prst="rect">
            <a:avLst/>
          </a:prstGeom>
          <a:noFill/>
        </p:spPr>
      </p:pic>
      <p:pic>
        <p:nvPicPr>
          <p:cNvPr id="1027" name="Picture 3" descr="D:\Документы Ирины\фото Романовой\P04-12-14_15.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2939818" cy="2204864"/>
          </a:xfrm>
          <a:prstGeom prst="rect">
            <a:avLst/>
          </a:prstGeom>
          <a:noFill/>
        </p:spPr>
      </p:pic>
      <p:pic>
        <p:nvPicPr>
          <p:cNvPr id="1028" name="Picture 4" descr="D:\Документы Ирины\фото Романовой\P04-12-14_15.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3035829" cy="2276872"/>
          </a:xfrm>
          <a:prstGeom prst="rect">
            <a:avLst/>
          </a:prstGeom>
          <a:noFill/>
        </p:spPr>
      </p:pic>
      <p:pic>
        <p:nvPicPr>
          <p:cNvPr id="1030" name="Picture 6" descr="D:\Документы Ирины\фото Романовой\P04-12-14_15.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3131840" cy="2348880"/>
          </a:xfrm>
          <a:prstGeom prst="rect">
            <a:avLst/>
          </a:prstGeom>
          <a:noFill/>
        </p:spPr>
      </p:pic>
      <p:pic>
        <p:nvPicPr>
          <p:cNvPr id="1031" name="Picture 7" descr="D:\Документы Ирины\фото Романовой\P04-12-14_15.15[0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«Праздник цветов»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овая папка\DSC07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126579" cy="1756791"/>
          </a:xfrm>
          <a:prstGeom prst="rect">
            <a:avLst/>
          </a:prstGeom>
          <a:noFill/>
        </p:spPr>
      </p:pic>
      <p:pic>
        <p:nvPicPr>
          <p:cNvPr id="2051" name="Picture 3" descr="F:\Новая папка\DSC07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665102" cy="2059381"/>
          </a:xfrm>
          <a:prstGeom prst="rect">
            <a:avLst/>
          </a:prstGeom>
          <a:noFill/>
        </p:spPr>
      </p:pic>
      <p:pic>
        <p:nvPicPr>
          <p:cNvPr id="2052" name="Picture 4" descr="F:\Новая папка\DSC07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491880" cy="1962050"/>
          </a:xfrm>
          <a:prstGeom prst="rect">
            <a:avLst/>
          </a:prstGeom>
          <a:noFill/>
        </p:spPr>
      </p:pic>
      <p:pic>
        <p:nvPicPr>
          <p:cNvPr id="2053" name="Picture 5" descr="F:\Новая папка\DSC07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5"/>
            <a:ext cx="3674926" cy="20649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асибо за внимание - Картинка 13556/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C:\Users\Даша\Desktop\business_ppt_background-1204x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7419" name="Picture 11" descr="C:\Users\Даша\Desktop\98846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Воспитание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социальное взаимодействие педагога и воспитанника, ориентированное на сознательное овладение детьми социальным и духовным опытом, формирование у них социально значимых ценностей и социально адекватных приемов поведения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7410" name="AutoShape 2" descr="Ягоды годжи potext Худеем вместе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 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воспитания: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создание условий для формирования духовно-развитой, творческой, нравственно и физически здоровой личности, способной на сознательный выбор жизненной позиции, на  самостоятельную выработку идей, готовой к созидательной трудовой деятельности и  нравственному поведению.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воспитания: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разнообразной, творческой, личностно и общественно значимой деятельности обучающихся в учреждениях дополнительного образования как  модели образа будущей достойной жизни, в ходе которой осуществляется развитие и благополучная социализация воспитанников.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сохранения и укрепления здоровья воспитанников.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условий для самоутверждения каждого обучающегося в формах общественно приемлемого поведения, обретения каждым необходимого для него уважения, социального статуса в среде сверстников.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Воспитательный процесс осуществляется в двух направлениях: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основы профессионального воспитания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основы социального воспитания.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Социальное воспитание учащихся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– коллективная ответственность;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умение взаимодействовать с другими членами коллектива;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толерантность;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активность и желание участвовать в делах детского коллектива;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стремление к самореализации социально адекватными способами;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соблюдение нравственно-этических норм.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3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Воспитывающая деятельность детского объединения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индивидуальная работа с каждым учащимся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20933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детского коллектива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Даша\Desktop\27f5777f6cb17557194d4e19acafba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040539" cy="3027922"/>
          </a:xfrm>
          <a:prstGeom prst="rect">
            <a:avLst/>
          </a:prstGeom>
          <a:noFill/>
        </p:spPr>
      </p:pic>
      <p:pic>
        <p:nvPicPr>
          <p:cNvPr id="12292" name="Picture 4" descr="C:\Users\Даша\Desktop\1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3645966" cy="27339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воспитания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способы взаимодействия педагога и воспитанников, ориентированные на развитие социально значимых потребностей и мотиваций ребенка, его сознания и приемов поведения.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формирования сознания;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организации деятельности и формирования опыта поведения;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стимулирования поведения и деятельности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Даша\Desktop\98846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Средства воспитания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источники формирования личности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виды деятельности (трудовая, игровая и др.);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вещи и предметы;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произведения и явления духовной и материальной культуры;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конкретные мероприятия и формы работы.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441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«Организация воспитательного процесса  в детских объединениях» </vt:lpstr>
      <vt:lpstr>Воспитание - </vt:lpstr>
      <vt:lpstr> Цель воспитания:</vt:lpstr>
      <vt:lpstr>Задачи воспитания: </vt:lpstr>
      <vt:lpstr>Воспитательный процесс осуществляется в двух направлениях: </vt:lpstr>
      <vt:lpstr>Социальное воспитание учащихся</vt:lpstr>
      <vt:lpstr>Воспитывающая деятельность детского объединения </vt:lpstr>
      <vt:lpstr>Методы воспитания – это способы взаимодействия педагога и воспитанников, ориентированные на развитие социально значимых потребностей и мотиваций ребенка, его сознания и приемов поведения. </vt:lpstr>
      <vt:lpstr>Средства воспитания – это источники формирования личности</vt:lpstr>
      <vt:lpstr>Принципы воспитания – это общие требования к воспитательному процессу, выраженные через нормы, правила, организацию и проведение воспитательной работы.</vt:lpstr>
      <vt:lpstr>Внеклассные мероприятия </vt:lpstr>
      <vt:lpstr>Цель внеклассных мероприятий -  обеспечение всестороннего и гармоничного развития школьников.  </vt:lpstr>
      <vt:lpstr> Особенности внеклассного мероприятия </vt:lpstr>
      <vt:lpstr>«Осень – сладкая пора»</vt:lpstr>
      <vt:lpstr>«Согреем ладони, расправим морщины» </vt:lpstr>
      <vt:lpstr>«Посиделки на праздник Кузьмы  и Демьяна»</vt:lpstr>
      <vt:lpstr>«Праздник цветов»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52</cp:revision>
  <dcterms:created xsi:type="dcterms:W3CDTF">2015-02-21T06:02:24Z</dcterms:created>
  <dcterms:modified xsi:type="dcterms:W3CDTF">2015-02-23T17:17:09Z</dcterms:modified>
</cp:coreProperties>
</file>