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к уроку </a:t>
            </a:r>
            <a:r>
              <a:rPr lang="en-US" dirty="0" smtClean="0"/>
              <a:t>“</a:t>
            </a:r>
            <a:r>
              <a:rPr lang="ru-RU" dirty="0" smtClean="0"/>
              <a:t>Стили живописи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7344816" cy="3312368"/>
          </a:xfrm>
        </p:spPr>
        <p:txBody>
          <a:bodyPr>
            <a:normAutofit/>
          </a:bodyPr>
          <a:lstStyle/>
          <a:p>
            <a:r>
              <a:rPr lang="ru-RU" dirty="0" smtClean="0"/>
              <a:t> К учебнику </a:t>
            </a:r>
            <a:r>
              <a:rPr lang="en-US" dirty="0" smtClean="0"/>
              <a:t>“</a:t>
            </a:r>
            <a:r>
              <a:rPr lang="ru-RU" dirty="0" smtClean="0"/>
              <a:t>Английский в фокусе</a:t>
            </a:r>
            <a:r>
              <a:rPr lang="en-US" dirty="0" smtClean="0"/>
              <a:t>” </a:t>
            </a:r>
            <a:r>
              <a:rPr lang="ru-RU" dirty="0" smtClean="0"/>
              <a:t>для общеобразовательной школы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Выполнена учителем английского языка МОУ </a:t>
            </a:r>
            <a:r>
              <a:rPr lang="en-US" dirty="0" smtClean="0"/>
              <a:t>“</a:t>
            </a:r>
            <a:r>
              <a:rPr lang="ru-RU" dirty="0" smtClean="0"/>
              <a:t>СОШ № 37</a:t>
            </a:r>
            <a:r>
              <a:rPr lang="en-US" dirty="0" smtClean="0"/>
              <a:t>”</a:t>
            </a:r>
            <a:r>
              <a:rPr lang="ru-RU" dirty="0" smtClean="0"/>
              <a:t> г.Вологды</a:t>
            </a:r>
          </a:p>
          <a:p>
            <a:r>
              <a:rPr lang="ru-RU" dirty="0" smtClean="0"/>
              <a:t>Пыхачевой Татьяной Павловной 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4680520"/>
          </a:xfrm>
        </p:spPr>
        <p:txBody>
          <a:bodyPr>
            <a:noAutofit/>
          </a:bodyPr>
          <a:lstStyle/>
          <a:p>
            <a:r>
              <a:rPr lang="en-US" sz="13800" i="1" dirty="0" smtClean="0">
                <a:latin typeface="Brush Script MT" pitchFamily="66" charset="0"/>
              </a:rPr>
              <a:t>Painting styles</a:t>
            </a:r>
            <a:endParaRPr lang="ru-RU" sz="138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Cubism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ноут\ф\Картины\fedro_cubist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960440" cy="3600400"/>
          </a:xfrm>
          <a:prstGeom prst="rect">
            <a:avLst/>
          </a:prstGeom>
          <a:noFill/>
        </p:spPr>
      </p:pic>
      <p:pic>
        <p:nvPicPr>
          <p:cNvPr id="1027" name="Picture 3" descr="C:\Users\1\Desktop\ноут\ф\Картин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816424" cy="373345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Surrealism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2596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160750"/>
            <a:ext cx="4038600" cy="36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3640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51590" y="1722438"/>
            <a:ext cx="32318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6866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3602" y="3284984"/>
            <a:ext cx="499039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Can you describe a picture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7355160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891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“Painting is just another way of keeping a diary’’ - Pablo Picasso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8092" y="1722438"/>
            <a:ext cx="32368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566" y="1722438"/>
            <a:ext cx="361986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</TotalTime>
  <Words>53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Презентация к уроку “Стили живописи”</vt:lpstr>
      <vt:lpstr>Painting styles</vt:lpstr>
      <vt:lpstr>Cubism</vt:lpstr>
      <vt:lpstr>Surrealism</vt:lpstr>
      <vt:lpstr>Realism </vt:lpstr>
      <vt:lpstr>Impressionism </vt:lpstr>
      <vt:lpstr> Can you describe a picture ?</vt:lpstr>
      <vt:lpstr>“Painting is just another way of keeping a diary’’ - Pablo Picasso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“Стили живописи”</dc:title>
  <dc:creator>РУССКИЙ МЕДВЕДЬ</dc:creator>
  <cp:lastModifiedBy>1</cp:lastModifiedBy>
  <cp:revision>8</cp:revision>
  <dcterms:created xsi:type="dcterms:W3CDTF">2016-09-24T19:54:18Z</dcterms:created>
  <dcterms:modified xsi:type="dcterms:W3CDTF">2016-09-24T21:13:04Z</dcterms:modified>
</cp:coreProperties>
</file>