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85" r:id="rId2"/>
    <p:sldId id="286" r:id="rId3"/>
    <p:sldId id="271" r:id="rId4"/>
    <p:sldId id="272" r:id="rId5"/>
    <p:sldId id="273" r:id="rId6"/>
    <p:sldId id="276" r:id="rId7"/>
    <p:sldId id="277" r:id="rId8"/>
    <p:sldId id="278" r:id="rId9"/>
    <p:sldId id="28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760B8-DF8D-41D5-860F-BCF94DCE4FB2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DB1DC-2B5F-4B45-A0C6-721ACC28C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775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DB1DC-2B5F-4B45-A0C6-721ACC28CC2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774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FA6A-E38C-44D0-BC58-A3EC6A4B662A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4287-DE83-44A9-BF3B-6BA46CF6F0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FA6A-E38C-44D0-BC58-A3EC6A4B662A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4287-DE83-44A9-BF3B-6BA46CF6F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FA6A-E38C-44D0-BC58-A3EC6A4B662A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4287-DE83-44A9-BF3B-6BA46CF6F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FA6A-E38C-44D0-BC58-A3EC6A4B662A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4287-DE83-44A9-BF3B-6BA46CF6F0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FA6A-E38C-44D0-BC58-A3EC6A4B662A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4287-DE83-44A9-BF3B-6BA46CF6F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FA6A-E38C-44D0-BC58-A3EC6A4B662A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4287-DE83-44A9-BF3B-6BA46CF6F0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FA6A-E38C-44D0-BC58-A3EC6A4B662A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4287-DE83-44A9-BF3B-6BA46CF6F0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FA6A-E38C-44D0-BC58-A3EC6A4B662A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4287-DE83-44A9-BF3B-6BA46CF6F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FA6A-E38C-44D0-BC58-A3EC6A4B662A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4287-DE83-44A9-BF3B-6BA46CF6F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FA6A-E38C-44D0-BC58-A3EC6A4B662A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4287-DE83-44A9-BF3B-6BA46CF6F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FA6A-E38C-44D0-BC58-A3EC6A4B662A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4287-DE83-44A9-BF3B-6BA46CF6F0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C2CFA6A-E38C-44D0-BC58-A3EC6A4B662A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D6D4287-DE83-44A9-BF3B-6BA46CF6F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5" y="500042"/>
            <a:ext cx="7805766" cy="5015126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Презентация к классному  часу </a:t>
            </a: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«Исторические объекты , достопримечательности Саратова и области»</a:t>
            </a:r>
            <a:b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подготовила  учитель начальных классов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МБОУ «СОШ с. Липовка» Панферова Лариса Алексеевна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286256"/>
            <a:ext cx="7897823" cy="2071702"/>
          </a:xfrm>
        </p:spPr>
        <p:txBody>
          <a:bodyPr/>
          <a:lstStyle/>
          <a:p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Мой край родной – частица России.</a:t>
            </a:r>
            <a:b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dirty="0"/>
          </a:p>
        </p:txBody>
      </p:sp>
      <p:pic>
        <p:nvPicPr>
          <p:cNvPr id="1026" name="Picture 2" descr="C:\Users\user\Desktop\Саратов\карта област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85729"/>
            <a:ext cx="8215370" cy="392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81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aratovskayaobl.ru/images/oldgerb%2819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84984"/>
            <a:ext cx="323851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gtrk-saratov.ru/images/cms/data/2011-2012/october/12/yaescqztfiw27p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13" y="116632"/>
            <a:ext cx="5514607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old-saratov.ru/data/upimages/saratov-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8640"/>
            <a:ext cx="3624579" cy="264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22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Саратов\Цирк им. братье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4089102" cy="34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Саратов\СГ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8639"/>
            <a:ext cx="4104456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Саратов\Государственная фелормо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4074"/>
            <a:ext cx="446449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sistema-stage.ru/upload/fotogallery/foto_small_47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56992"/>
            <a:ext cx="374615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73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Саратов\на Волг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640"/>
            <a:ext cx="547260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Саратов\ГЭ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6"/>
            <a:ext cx="381642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49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1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Саратов\гос. худож.музей им. а.н. радище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6" y="257054"/>
            <a:ext cx="5044348" cy="388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Саратов\музей боевой и трудовой славы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0648"/>
            <a:ext cx="27813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Саратов\музей-усадьба им н.г.чернышевског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852936"/>
            <a:ext cx="309634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esktop\Саратов\областной краеведческий музей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93096"/>
            <a:ext cx="345638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58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Саратов\свято-троицкий соб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12879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90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aratov-segodnya.ru/files/pages/6099/1387970709general_pages_25_December_2013_i6099__god_kultury_startuet_na_ploshchadke_teatra_opery_i_bale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2786057"/>
            <a:ext cx="4035298" cy="383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Саратов\мост через Волг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071810"/>
            <a:ext cx="3857652" cy="344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user\Desktop\Саратов\стелл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603"/>
            <a:ext cx="6286544" cy="321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86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truport.ru/pic/map_sarob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42493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images.vector-images.com/64/bazarkarabu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48" y="4077072"/>
            <a:ext cx="177683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61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270</TotalTime>
  <Words>21</Words>
  <Application>Microsoft Office PowerPoint</Application>
  <PresentationFormat>Экран (4:3)</PresentationFormat>
  <Paragraphs>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к классному  часу «Исторические объекты , достопримечательности Саратова и области»     подготовила  учитель начальных классов  МБОУ «СОШ с. Липовка» Панферова Лариса Алексеевна</vt:lpstr>
      <vt:lpstr>Мой край родной – частица России.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34</cp:revision>
  <dcterms:created xsi:type="dcterms:W3CDTF">2016-03-28T06:35:07Z</dcterms:created>
  <dcterms:modified xsi:type="dcterms:W3CDTF">2016-10-25T11:06:06Z</dcterms:modified>
</cp:coreProperties>
</file>