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Layouts/slideLayout1.xml" ContentType="application/vnd.openxmlformats-officedocument.presentationml.slideLayout+xml"/>
  <Override PartName="/docProps/app.xml" ContentType="application/vnd.openxmlformats-officedocument.extended-properties+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59" r:id="rId5"/>
    <p:sldId id="260" r:id="rId6"/>
    <p:sldId id="261" r:id="rId7"/>
    <p:sldId id="262" r:id="rId8"/>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9" d="100"/>
          <a:sy n="69" d="100"/>
        </p:scale>
        <p:origin x="-1416" y="-108"/>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sp>
        <p:nvSpPr>
          <p:cNvPr id="10" name="Прямоугольный треугольник 9"/>
          <p:cNvSpPr/>
          <p:nvPr/>
        </p:nvSpPr>
        <p:spPr>
          <a:xfrm>
            <a:off x="-2" y="4664147"/>
            <a:ext cx="9151089"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9" name="Заголовок 8"/>
          <p:cNvSpPr>
            <a:spLocks noGrp="1"/>
          </p:cNvSpPr>
          <p:nvPr>
            <p:ph type="ctrTitle"/>
          </p:nvPr>
        </p:nvSpPr>
        <p:spPr>
          <a:xfrm>
            <a:off x="685800" y="1752601"/>
            <a:ext cx="7772400" cy="1829761"/>
          </a:xfrm>
        </p:spPr>
        <p:txBody>
          <a:bodyPr vert="horz" anchor="b">
            <a:normAutofit/>
            <a:scene3d>
              <a:camera prst="orthographicFront"/>
              <a:lightRig rig="soft" dir="t"/>
            </a:scene3d>
            <a:sp3d prstMaterial="softEdge">
              <a:bevelT w="25400" h="25400"/>
            </a:sp3d>
          </a:bodyPr>
          <a:lstStyle>
            <a:lvl1pPr algn="r">
              <a:defRPr sz="4800" b="1">
                <a:solidFill>
                  <a:schemeClr val="tx2"/>
                </a:solidFill>
                <a:effectLst>
                  <a:outerShdw blurRad="31750" dist="25400" dir="5400000" algn="tl" rotWithShape="0">
                    <a:srgbClr val="000000">
                      <a:alpha val="25000"/>
                    </a:srgbClr>
                  </a:outerShdw>
                </a:effectLst>
              </a:defRPr>
            </a:lvl1pPr>
            <a:extLst/>
          </a:lstStyle>
          <a:p>
            <a:r>
              <a:rPr kumimoji="0" lang="ru-RU" smtClean="0"/>
              <a:t>Образец заголовка</a:t>
            </a:r>
            <a:endParaRPr kumimoji="0" lang="en-US"/>
          </a:p>
        </p:txBody>
      </p:sp>
      <p:sp>
        <p:nvSpPr>
          <p:cNvPr id="17" name="Подзаголовок 16"/>
          <p:cNvSpPr>
            <a:spLocks noGrp="1"/>
          </p:cNvSpPr>
          <p:nvPr>
            <p:ph type="subTitle" idx="1"/>
          </p:nvPr>
        </p:nvSpPr>
        <p:spPr>
          <a:xfrm>
            <a:off x="685800" y="3611607"/>
            <a:ext cx="7772400" cy="1199704"/>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ru-RU" smtClean="0"/>
              <a:t>Образец подзаголовка</a:t>
            </a:r>
            <a:endParaRPr kumimoji="0" lang="en-US"/>
          </a:p>
        </p:txBody>
      </p:sp>
      <p:grpSp>
        <p:nvGrpSpPr>
          <p:cNvPr id="2" name="Группа 1"/>
          <p:cNvGrpSpPr/>
          <p:nvPr/>
        </p:nvGrpSpPr>
        <p:grpSpPr>
          <a:xfrm>
            <a:off x="-3765" y="4953000"/>
            <a:ext cx="9147765" cy="1912088"/>
            <a:chOff x="-3765" y="4832896"/>
            <a:chExt cx="9147765" cy="2032192"/>
          </a:xfrm>
        </p:grpSpPr>
        <p:sp>
          <p:nvSpPr>
            <p:cNvPr id="7" name="Полилиния 6"/>
            <p:cNvSpPr>
              <a:spLocks/>
            </p:cNvSpPr>
            <p:nvPr/>
          </p:nvSpPr>
          <p:spPr bwMode="auto">
            <a:xfrm>
              <a:off x="1687513" y="4832896"/>
              <a:ext cx="7456487" cy="51881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8" name="Полилиния 7"/>
            <p:cNvSpPr>
              <a:spLocks/>
            </p:cNvSpPr>
            <p:nvPr/>
          </p:nvSpPr>
          <p:spPr bwMode="auto">
            <a:xfrm>
              <a:off x="35443" y="5135526"/>
              <a:ext cx="9108557"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0" y="0"/>
                  </a:moveTo>
                  <a:lnTo>
                    <a:pt x="5760" y="0"/>
                  </a:lnTo>
                  <a:lnTo>
                    <a:pt x="5760" y="528"/>
                  </a:lnTo>
                  <a:lnTo>
                    <a:pt x="48" y="0"/>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1" name="Полилиния 10"/>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2" name="Прямая соединительная линия 11"/>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30" name="Дата 29"/>
          <p:cNvSpPr>
            <a:spLocks noGrp="1"/>
          </p:cNvSpPr>
          <p:nvPr>
            <p:ph type="dt" sz="half" idx="10"/>
          </p:nvPr>
        </p:nvSpPr>
        <p:spPr/>
        <p:txBody>
          <a:bodyPr/>
          <a:lstStyle>
            <a:lvl1pPr>
              <a:defRPr>
                <a:solidFill>
                  <a:srgbClr val="FFFFFF"/>
                </a:solidFill>
              </a:defRPr>
            </a:lvl1pPr>
            <a:extLst/>
          </a:lstStyle>
          <a:p>
            <a:fld id="{5B106E36-FD25-4E2D-B0AA-010F637433A0}" type="datetimeFigureOut">
              <a:rPr lang="ru-RU" smtClean="0"/>
              <a:pPr/>
              <a:t>03.02.2016</a:t>
            </a:fld>
            <a:endParaRPr lang="ru-RU"/>
          </a:p>
        </p:txBody>
      </p:sp>
      <p:sp>
        <p:nvSpPr>
          <p:cNvPr id="19" name="Нижний колонтитул 18"/>
          <p:cNvSpPr>
            <a:spLocks noGrp="1"/>
          </p:cNvSpPr>
          <p:nvPr>
            <p:ph type="ftr" sz="quarter" idx="11"/>
          </p:nvPr>
        </p:nvSpPr>
        <p:spPr/>
        <p:txBody>
          <a:bodyPr/>
          <a:lstStyle>
            <a:lvl1pPr>
              <a:defRPr>
                <a:solidFill>
                  <a:schemeClr val="accent1">
                    <a:tint val="20000"/>
                  </a:schemeClr>
                </a:solidFill>
              </a:defRPr>
            </a:lvl1pPr>
            <a:extLst/>
          </a:lstStyle>
          <a:p>
            <a:endParaRPr lang="ru-RU"/>
          </a:p>
        </p:txBody>
      </p:sp>
      <p:sp>
        <p:nvSpPr>
          <p:cNvPr id="27" name="Номер слайда 26"/>
          <p:cNvSpPr>
            <a:spLocks noGrp="1"/>
          </p:cNvSpPr>
          <p:nvPr>
            <p:ph type="sldNum" sz="quarter" idx="12"/>
          </p:nvPr>
        </p:nvSpPr>
        <p:spPr/>
        <p:txBody>
          <a:bodyPr/>
          <a:lstStyle>
            <a:lvl1pPr>
              <a:defRPr>
                <a:solidFill>
                  <a:srgbClr val="FFFFFF"/>
                </a:solidFill>
              </a:defRPr>
            </a:lvl1pPr>
            <a:extLst/>
          </a:lstStyle>
          <a:p>
            <a:fld id="{725C68B6-61C2-468F-89AB-4B9F7531AA68}" type="slidenum">
              <a:rPr lang="ru-RU" smtClean="0"/>
              <a:pPr/>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extLs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a:xfrm>
            <a:off x="457200" y="1481329"/>
            <a:ext cx="8229600" cy="4386071"/>
          </a:xfrm>
        </p:spPr>
        <p:txBody>
          <a:bodyPr vert="eaVert"/>
          <a:lstStyle>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extLst/>
          </a:lstStyle>
          <a:p>
            <a:fld id="{5B106E36-FD25-4E2D-B0AA-010F637433A0}" type="datetimeFigureOut">
              <a:rPr lang="ru-RU" smtClean="0"/>
              <a:pPr/>
              <a:t>03.02.2016</a:t>
            </a:fld>
            <a:endParaRPr lang="ru-RU"/>
          </a:p>
        </p:txBody>
      </p:sp>
      <p:sp>
        <p:nvSpPr>
          <p:cNvPr id="5" name="Нижний колонтитул 4"/>
          <p:cNvSpPr>
            <a:spLocks noGrp="1"/>
          </p:cNvSpPr>
          <p:nvPr>
            <p:ph type="ftr" sz="quarter" idx="11"/>
          </p:nvPr>
        </p:nvSpPr>
        <p:spPr/>
        <p:txBody>
          <a:bodyPr/>
          <a:lstStyle>
            <a:extLst/>
          </a:lstStyle>
          <a:p>
            <a:endParaRPr lang="ru-RU"/>
          </a:p>
        </p:txBody>
      </p:sp>
      <p:sp>
        <p:nvSpPr>
          <p:cNvPr id="6" name="Номер слайда 5"/>
          <p:cNvSpPr>
            <a:spLocks noGrp="1"/>
          </p:cNvSpPr>
          <p:nvPr>
            <p:ph type="sldNum" sz="quarter" idx="12"/>
          </p:nvPr>
        </p:nvSpPr>
        <p:spPr/>
        <p:txBody>
          <a:bodyPr/>
          <a:lstStyle>
            <a:extLst/>
          </a:lstStyle>
          <a:p>
            <a:fld id="{725C68B6-61C2-468F-89AB-4B9F7531AA68}" type="slidenum">
              <a:rPr lang="ru-RU" smtClean="0"/>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844013" y="274640"/>
            <a:ext cx="1777470" cy="5592761"/>
          </a:xfrm>
        </p:spPr>
        <p:txBody>
          <a:bodyPr vert="eaVert"/>
          <a:lstStyle>
            <a:extLs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a:xfrm>
            <a:off x="457200" y="274641"/>
            <a:ext cx="6324600" cy="5592760"/>
          </a:xfrm>
        </p:spPr>
        <p:txBody>
          <a:bodyPr vert="eaVert"/>
          <a:lstStyle>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extLst/>
          </a:lstStyle>
          <a:p>
            <a:fld id="{5B106E36-FD25-4E2D-B0AA-010F637433A0}" type="datetimeFigureOut">
              <a:rPr lang="ru-RU" smtClean="0"/>
              <a:pPr/>
              <a:t>03.02.2016</a:t>
            </a:fld>
            <a:endParaRPr lang="ru-RU"/>
          </a:p>
        </p:txBody>
      </p:sp>
      <p:sp>
        <p:nvSpPr>
          <p:cNvPr id="5" name="Нижний колонтитул 4"/>
          <p:cNvSpPr>
            <a:spLocks noGrp="1"/>
          </p:cNvSpPr>
          <p:nvPr>
            <p:ph type="ftr" sz="quarter" idx="11"/>
          </p:nvPr>
        </p:nvSpPr>
        <p:spPr/>
        <p:txBody>
          <a:bodyPr/>
          <a:lstStyle>
            <a:extLst/>
          </a:lstStyle>
          <a:p>
            <a:endParaRPr lang="ru-RU"/>
          </a:p>
        </p:txBody>
      </p:sp>
      <p:sp>
        <p:nvSpPr>
          <p:cNvPr id="6" name="Номер слайда 5"/>
          <p:cNvSpPr>
            <a:spLocks noGrp="1"/>
          </p:cNvSpPr>
          <p:nvPr>
            <p:ph type="sldNum" sz="quarter" idx="12"/>
          </p:nvPr>
        </p:nvSpPr>
        <p:spPr/>
        <p:txBody>
          <a:bodyPr/>
          <a:lstStyle>
            <a:extLst/>
          </a:lstStyle>
          <a:p>
            <a:fld id="{725C68B6-61C2-468F-89AB-4B9F7531AA68}" type="slidenum">
              <a:rPr lang="ru-RU" smtClean="0"/>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3" name="Содержимое 2"/>
          <p:cNvSpPr>
            <a:spLocks noGrp="1"/>
          </p:cNvSpPr>
          <p:nvPr>
            <p:ph idx="1"/>
          </p:nvPr>
        </p:nvSpPr>
        <p:spPr/>
        <p:txBody>
          <a:bodyPr/>
          <a:lstStyle>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extLst/>
          </a:lstStyle>
          <a:p>
            <a:fld id="{5B106E36-FD25-4E2D-B0AA-010F637433A0}" type="datetimeFigureOut">
              <a:rPr lang="ru-RU" smtClean="0"/>
              <a:pPr/>
              <a:t>03.02.2016</a:t>
            </a:fld>
            <a:endParaRPr lang="ru-RU"/>
          </a:p>
        </p:txBody>
      </p:sp>
      <p:sp>
        <p:nvSpPr>
          <p:cNvPr id="5" name="Нижний колонтитул 4"/>
          <p:cNvSpPr>
            <a:spLocks noGrp="1"/>
          </p:cNvSpPr>
          <p:nvPr>
            <p:ph type="ftr" sz="quarter" idx="11"/>
          </p:nvPr>
        </p:nvSpPr>
        <p:spPr/>
        <p:txBody>
          <a:bodyPr/>
          <a:lstStyle>
            <a:extLst/>
          </a:lstStyle>
          <a:p>
            <a:endParaRPr lang="ru-RU"/>
          </a:p>
        </p:txBody>
      </p:sp>
      <p:sp>
        <p:nvSpPr>
          <p:cNvPr id="6" name="Номер слайда 5"/>
          <p:cNvSpPr>
            <a:spLocks noGrp="1"/>
          </p:cNvSpPr>
          <p:nvPr>
            <p:ph type="sldNum" sz="quarter" idx="12"/>
          </p:nvPr>
        </p:nvSpPr>
        <p:spPr/>
        <p:txBody>
          <a:bodyPr/>
          <a:lstStyle>
            <a:extLst/>
          </a:lstStyle>
          <a:p>
            <a:fld id="{725C68B6-61C2-468F-89AB-4B9F7531AA68}" type="slidenum">
              <a:rPr lang="ru-RU" smtClean="0"/>
              <a:pPr/>
              <a:t>‹#›</a:t>
            </a:fld>
            <a:endParaRPr lang="ru-RU"/>
          </a:p>
        </p:txBody>
      </p:sp>
      <p:sp>
        <p:nvSpPr>
          <p:cNvPr id="7" name="Заголовок 6"/>
          <p:cNvSpPr>
            <a:spLocks noGrp="1"/>
          </p:cNvSpPr>
          <p:nvPr>
            <p:ph type="title"/>
          </p:nvPr>
        </p:nvSpPr>
        <p:spPr/>
        <p:txBody>
          <a:bodyPr rtlCol="0"/>
          <a:lstStyle>
            <a:extLst/>
          </a:lstStyle>
          <a:p>
            <a:r>
              <a:rPr kumimoji="0" lang="ru-RU" smtClean="0"/>
              <a:t>Образец заголовка</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bg>
      <p:bgRef idx="1002">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76" y="1059712"/>
            <a:ext cx="7772400" cy="1828800"/>
          </a:xfrm>
        </p:spPr>
        <p:txBody>
          <a:bodyPr vert="horz" anchor="b">
            <a:normAutofit/>
            <a:scene3d>
              <a:camera prst="orthographicFront"/>
              <a:lightRig rig="soft" dir="t"/>
            </a:scene3d>
            <a:sp3d prstMaterial="softEdge">
              <a:bevelT w="25400" h="25400"/>
            </a:sp3d>
          </a:bodyPr>
          <a:lstStyle>
            <a:lvl1pPr algn="r">
              <a:buNone/>
              <a:defRPr sz="4800" b="1" cap="none" baseline="0">
                <a:effectLst>
                  <a:outerShdw blurRad="31750" dist="25400" dir="5400000" algn="tl" rotWithShape="0">
                    <a:srgbClr val="000000">
                      <a:alpha val="25000"/>
                    </a:srgbClr>
                  </a:outerShdw>
                </a:effectLst>
              </a:defRPr>
            </a:lvl1pPr>
            <a:extLst/>
          </a:lstStyle>
          <a:p>
            <a:r>
              <a:rPr kumimoji="0" lang="ru-RU" smtClean="0"/>
              <a:t>Образец заголовка</a:t>
            </a:r>
            <a:endParaRPr kumimoji="0" lang="en-US"/>
          </a:p>
        </p:txBody>
      </p:sp>
      <p:sp>
        <p:nvSpPr>
          <p:cNvPr id="3" name="Текст 2"/>
          <p:cNvSpPr>
            <a:spLocks noGrp="1"/>
          </p:cNvSpPr>
          <p:nvPr>
            <p:ph type="body" idx="1"/>
          </p:nvPr>
        </p:nvSpPr>
        <p:spPr>
          <a:xfrm>
            <a:off x="3922713" y="2931712"/>
            <a:ext cx="4572000" cy="1454888"/>
          </a:xfrm>
        </p:spPr>
        <p:txBody>
          <a:bodyPr lIns="91440" rIns="91440" anchor="t"/>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ru-RU" smtClean="0"/>
              <a:t>Образец текста</a:t>
            </a:r>
          </a:p>
        </p:txBody>
      </p:sp>
      <p:sp>
        <p:nvSpPr>
          <p:cNvPr id="4" name="Дата 3"/>
          <p:cNvSpPr>
            <a:spLocks noGrp="1"/>
          </p:cNvSpPr>
          <p:nvPr>
            <p:ph type="dt" sz="half" idx="10"/>
          </p:nvPr>
        </p:nvSpPr>
        <p:spPr/>
        <p:txBody>
          <a:bodyPr/>
          <a:lstStyle>
            <a:extLst/>
          </a:lstStyle>
          <a:p>
            <a:fld id="{5B106E36-FD25-4E2D-B0AA-010F637433A0}" type="datetimeFigureOut">
              <a:rPr lang="ru-RU" smtClean="0"/>
              <a:pPr/>
              <a:t>03.02.2016</a:t>
            </a:fld>
            <a:endParaRPr lang="ru-RU"/>
          </a:p>
        </p:txBody>
      </p:sp>
      <p:sp>
        <p:nvSpPr>
          <p:cNvPr id="5" name="Нижний колонтитул 4"/>
          <p:cNvSpPr>
            <a:spLocks noGrp="1"/>
          </p:cNvSpPr>
          <p:nvPr>
            <p:ph type="ftr" sz="quarter" idx="11"/>
          </p:nvPr>
        </p:nvSpPr>
        <p:spPr/>
        <p:txBody>
          <a:bodyPr/>
          <a:lstStyle>
            <a:extLst/>
          </a:lstStyle>
          <a:p>
            <a:endParaRPr lang="ru-RU"/>
          </a:p>
        </p:txBody>
      </p:sp>
      <p:sp>
        <p:nvSpPr>
          <p:cNvPr id="6" name="Номер слайда 5"/>
          <p:cNvSpPr>
            <a:spLocks noGrp="1"/>
          </p:cNvSpPr>
          <p:nvPr>
            <p:ph type="sldNum" sz="quarter" idx="12"/>
          </p:nvPr>
        </p:nvSpPr>
        <p:spPr/>
        <p:txBody>
          <a:bodyPr/>
          <a:lstStyle>
            <a:extLst/>
          </a:lstStyle>
          <a:p>
            <a:fld id="{725C68B6-61C2-468F-89AB-4B9F7531AA68}" type="slidenum">
              <a:rPr lang="ru-RU" smtClean="0"/>
              <a:pPr/>
              <a:t>‹#›</a:t>
            </a:fld>
            <a:endParaRPr lang="ru-RU"/>
          </a:p>
        </p:txBody>
      </p:sp>
      <p:sp>
        <p:nvSpPr>
          <p:cNvPr id="7" name="Нашивка 6"/>
          <p:cNvSpPr/>
          <p:nvPr/>
        </p:nvSpPr>
        <p:spPr>
          <a:xfrm>
            <a:off x="3636680"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
        <p:nvSpPr>
          <p:cNvPr id="8" name="Нашивка 7"/>
          <p:cNvSpPr/>
          <p:nvPr/>
        </p:nvSpPr>
        <p:spPr>
          <a:xfrm>
            <a:off x="3450264"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bg>
      <p:bgRef idx="1002">
        <a:schemeClr val="bg1"/>
      </p:bgRef>
    </p:bg>
    <p:spTree>
      <p:nvGrpSpPr>
        <p:cNvPr id="1" name=""/>
        <p:cNvGrpSpPr/>
        <p:nvPr/>
      </p:nvGrpSpPr>
      <p:grpSpPr>
        <a:xfrm>
          <a:off x="0" y="0"/>
          <a:ext cx="0" cy="0"/>
          <a:chOff x="0" y="0"/>
          <a:chExt cx="0" cy="0"/>
        </a:xfrm>
      </p:grpSpPr>
      <p:sp>
        <p:nvSpPr>
          <p:cNvPr id="3" name="Содержимое 2"/>
          <p:cNvSpPr>
            <a:spLocks noGrp="1"/>
          </p:cNvSpPr>
          <p:nvPr>
            <p:ph sz="half" idx="1"/>
          </p:nvPr>
        </p:nvSpPr>
        <p:spPr>
          <a:xfrm>
            <a:off x="457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Содержимое 3"/>
          <p:cNvSpPr>
            <a:spLocks noGrp="1"/>
          </p:cNvSpPr>
          <p:nvPr>
            <p:ph sz="half" idx="2"/>
          </p:nvPr>
        </p:nvSpPr>
        <p:spPr>
          <a:xfrm>
            <a:off x="4648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extLst/>
          </a:lstStyle>
          <a:p>
            <a:fld id="{5B106E36-FD25-4E2D-B0AA-010F637433A0}" type="datetimeFigureOut">
              <a:rPr lang="ru-RU" smtClean="0"/>
              <a:pPr/>
              <a:t>03.02.2016</a:t>
            </a:fld>
            <a:endParaRPr lang="ru-RU"/>
          </a:p>
        </p:txBody>
      </p:sp>
      <p:sp>
        <p:nvSpPr>
          <p:cNvPr id="6" name="Нижний колонтитул 5"/>
          <p:cNvSpPr>
            <a:spLocks noGrp="1"/>
          </p:cNvSpPr>
          <p:nvPr>
            <p:ph type="ftr" sz="quarter" idx="11"/>
          </p:nvPr>
        </p:nvSpPr>
        <p:spPr/>
        <p:txBody>
          <a:bodyPr/>
          <a:lstStyle>
            <a:extLst/>
          </a:lstStyle>
          <a:p>
            <a:endParaRPr lang="ru-RU"/>
          </a:p>
        </p:txBody>
      </p:sp>
      <p:sp>
        <p:nvSpPr>
          <p:cNvPr id="7" name="Номер слайда 6"/>
          <p:cNvSpPr>
            <a:spLocks noGrp="1"/>
          </p:cNvSpPr>
          <p:nvPr>
            <p:ph type="sldNum" sz="quarter" idx="12"/>
          </p:nvPr>
        </p:nvSpPr>
        <p:spPr/>
        <p:txBody>
          <a:bodyPr/>
          <a:lstStyle>
            <a:extLst/>
          </a:lstStyle>
          <a:p>
            <a:fld id="{725C68B6-61C2-468F-89AB-4B9F7531AA68}" type="slidenum">
              <a:rPr lang="ru-RU" smtClean="0"/>
              <a:pPr/>
              <a:t>‹#›</a:t>
            </a:fld>
            <a:endParaRPr lang="ru-RU"/>
          </a:p>
        </p:txBody>
      </p:sp>
      <p:sp>
        <p:nvSpPr>
          <p:cNvPr id="8" name="Заголовок 7"/>
          <p:cNvSpPr>
            <a:spLocks noGrp="1"/>
          </p:cNvSpPr>
          <p:nvPr>
            <p:ph type="title"/>
          </p:nvPr>
        </p:nvSpPr>
        <p:spPr/>
        <p:txBody>
          <a:bodyPr rtlCol="0"/>
          <a:lstStyle>
            <a:extLst/>
          </a:lstStyle>
          <a:p>
            <a:r>
              <a:rPr kumimoji="0" lang="ru-RU" smtClean="0"/>
              <a:t>Образец заголовка</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Сравнение">
    <p:bg>
      <p:bgRef idx="1003">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8229600" cy="1143000"/>
          </a:xfrm>
        </p:spPr>
        <p:txBody>
          <a:bodyPr anchor="ctr"/>
          <a:lstStyle>
            <a:lvl1pPr>
              <a:defRPr/>
            </a:lvl1pPr>
            <a:extLst/>
          </a:lstStyle>
          <a:p>
            <a:r>
              <a:rPr kumimoji="0" lang="ru-RU" smtClean="0"/>
              <a:t>Образец заголовка</a:t>
            </a:r>
            <a:endParaRPr kumimoji="0" lang="en-US"/>
          </a:p>
        </p:txBody>
      </p:sp>
      <p:sp>
        <p:nvSpPr>
          <p:cNvPr id="3" name="Текст 2"/>
          <p:cNvSpPr>
            <a:spLocks noGrp="1"/>
          </p:cNvSpPr>
          <p:nvPr>
            <p:ph type="body" idx="1"/>
          </p:nvPr>
        </p:nvSpPr>
        <p:spPr>
          <a:xfrm>
            <a:off x="457200" y="5410200"/>
            <a:ext cx="4040188"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ru-RU" smtClean="0"/>
              <a:t>Образец текста</a:t>
            </a:r>
          </a:p>
        </p:txBody>
      </p:sp>
      <p:sp>
        <p:nvSpPr>
          <p:cNvPr id="4" name="Текст 3"/>
          <p:cNvSpPr>
            <a:spLocks noGrp="1"/>
          </p:cNvSpPr>
          <p:nvPr>
            <p:ph type="body" sz="half" idx="3"/>
          </p:nvPr>
        </p:nvSpPr>
        <p:spPr>
          <a:xfrm>
            <a:off x="4645026" y="5410200"/>
            <a:ext cx="4041775"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ru-RU" smtClean="0"/>
              <a:t>Образец текста</a:t>
            </a:r>
          </a:p>
        </p:txBody>
      </p:sp>
      <p:sp>
        <p:nvSpPr>
          <p:cNvPr id="5" name="Содержимое 4"/>
          <p:cNvSpPr>
            <a:spLocks noGrp="1"/>
          </p:cNvSpPr>
          <p:nvPr>
            <p:ph sz="quarter" idx="2"/>
          </p:nvPr>
        </p:nvSpPr>
        <p:spPr>
          <a:xfrm>
            <a:off x="457200" y="1444294"/>
            <a:ext cx="4040188" cy="3941763"/>
          </a:xfrm>
          <a:ln>
            <a:noFill/>
            <a:prstDash val="sysDash"/>
            <a:miter lim="800000"/>
          </a:ln>
        </p:spPr>
        <p:txBody>
          <a:bodyPr/>
          <a:lstStyle>
            <a:lvl1pPr>
              <a:defRPr sz="2400"/>
            </a:lvl1pPr>
            <a:lvl2pPr>
              <a:defRPr sz="2000"/>
            </a:lvl2pPr>
            <a:lvl3pPr>
              <a:defRPr sz="1800"/>
            </a:lvl3pPr>
            <a:lvl4pPr>
              <a:defRPr sz="1600"/>
            </a:lvl4pPr>
            <a:lvl5pPr>
              <a:defRPr sz="16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6" name="Содержимое 5"/>
          <p:cNvSpPr>
            <a:spLocks noGrp="1"/>
          </p:cNvSpPr>
          <p:nvPr>
            <p:ph sz="quarter" idx="4"/>
          </p:nvPr>
        </p:nvSpPr>
        <p:spPr>
          <a:xfrm>
            <a:off x="4645025" y="1444294"/>
            <a:ext cx="4041775" cy="3941763"/>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7" name="Дата 6"/>
          <p:cNvSpPr>
            <a:spLocks noGrp="1"/>
          </p:cNvSpPr>
          <p:nvPr>
            <p:ph type="dt" sz="half" idx="10"/>
          </p:nvPr>
        </p:nvSpPr>
        <p:spPr/>
        <p:txBody>
          <a:bodyPr/>
          <a:lstStyle>
            <a:extLst/>
          </a:lstStyle>
          <a:p>
            <a:fld id="{5B106E36-FD25-4E2D-B0AA-010F637433A0}" type="datetimeFigureOut">
              <a:rPr lang="ru-RU" smtClean="0"/>
              <a:pPr/>
              <a:t>03.02.2016</a:t>
            </a:fld>
            <a:endParaRPr lang="ru-RU"/>
          </a:p>
        </p:txBody>
      </p:sp>
      <p:sp>
        <p:nvSpPr>
          <p:cNvPr id="8" name="Нижний колонтитул 7"/>
          <p:cNvSpPr>
            <a:spLocks noGrp="1"/>
          </p:cNvSpPr>
          <p:nvPr>
            <p:ph type="ftr" sz="quarter" idx="11"/>
          </p:nvPr>
        </p:nvSpPr>
        <p:spPr/>
        <p:txBody>
          <a:bodyPr/>
          <a:lstStyle>
            <a:extLst/>
          </a:lstStyle>
          <a:p>
            <a:endParaRPr lang="ru-RU"/>
          </a:p>
        </p:txBody>
      </p:sp>
      <p:sp>
        <p:nvSpPr>
          <p:cNvPr id="9" name="Номер слайда 8"/>
          <p:cNvSpPr>
            <a:spLocks noGrp="1"/>
          </p:cNvSpPr>
          <p:nvPr>
            <p:ph type="sldNum" sz="quarter" idx="12"/>
          </p:nvPr>
        </p:nvSpPr>
        <p:spPr/>
        <p:txBody>
          <a:bodyPr/>
          <a:lstStyle>
            <a:extLst/>
          </a:lstStyle>
          <a:p>
            <a:fld id="{725C68B6-61C2-468F-89AB-4B9F7531AA68}" type="slidenum">
              <a:rPr lang="ru-RU" smtClean="0"/>
              <a:pPr/>
              <a:t>‹#›</a:t>
            </a:fld>
            <a:endParaRPr lang="ru-RU"/>
          </a:p>
        </p:txBody>
      </p:sp>
    </p:spTree>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bg>
      <p:bgRef idx="1002">
        <a:schemeClr val="bg1"/>
      </p:bgRef>
    </p:bg>
    <p:spTree>
      <p:nvGrpSpPr>
        <p:cNvPr id="1" name=""/>
        <p:cNvGrpSpPr/>
        <p:nvPr/>
      </p:nvGrpSpPr>
      <p:grpSpPr>
        <a:xfrm>
          <a:off x="0" y="0"/>
          <a:ext cx="0" cy="0"/>
          <a:chOff x="0" y="0"/>
          <a:chExt cx="0" cy="0"/>
        </a:xfrm>
      </p:grpSpPr>
      <p:sp>
        <p:nvSpPr>
          <p:cNvPr id="3" name="Дата 2"/>
          <p:cNvSpPr>
            <a:spLocks noGrp="1"/>
          </p:cNvSpPr>
          <p:nvPr>
            <p:ph type="dt" sz="half" idx="10"/>
          </p:nvPr>
        </p:nvSpPr>
        <p:spPr/>
        <p:txBody>
          <a:bodyPr/>
          <a:lstStyle>
            <a:extLst/>
          </a:lstStyle>
          <a:p>
            <a:fld id="{5B106E36-FD25-4E2D-B0AA-010F637433A0}" type="datetimeFigureOut">
              <a:rPr lang="ru-RU" smtClean="0"/>
              <a:pPr/>
              <a:t>03.02.2016</a:t>
            </a:fld>
            <a:endParaRPr lang="ru-RU"/>
          </a:p>
        </p:txBody>
      </p:sp>
      <p:sp>
        <p:nvSpPr>
          <p:cNvPr id="4" name="Нижний колонтитул 3"/>
          <p:cNvSpPr>
            <a:spLocks noGrp="1"/>
          </p:cNvSpPr>
          <p:nvPr>
            <p:ph type="ftr" sz="quarter" idx="11"/>
          </p:nvPr>
        </p:nvSpPr>
        <p:spPr/>
        <p:txBody>
          <a:bodyPr/>
          <a:lstStyle>
            <a:extLst/>
          </a:lstStyle>
          <a:p>
            <a:endParaRPr lang="ru-RU"/>
          </a:p>
        </p:txBody>
      </p:sp>
      <p:sp>
        <p:nvSpPr>
          <p:cNvPr id="5" name="Номер слайда 4"/>
          <p:cNvSpPr>
            <a:spLocks noGrp="1"/>
          </p:cNvSpPr>
          <p:nvPr>
            <p:ph type="sldNum" sz="quarter" idx="12"/>
          </p:nvPr>
        </p:nvSpPr>
        <p:spPr/>
        <p:txBody>
          <a:bodyPr/>
          <a:lstStyle>
            <a:extLst/>
          </a:lstStyle>
          <a:p>
            <a:fld id="{725C68B6-61C2-468F-89AB-4B9F7531AA68}" type="slidenum">
              <a:rPr lang="ru-RU" smtClean="0"/>
              <a:pPr/>
              <a:t>‹#›</a:t>
            </a:fld>
            <a:endParaRPr lang="ru-RU"/>
          </a:p>
        </p:txBody>
      </p:sp>
      <p:sp>
        <p:nvSpPr>
          <p:cNvPr id="6" name="Заголовок 5"/>
          <p:cNvSpPr>
            <a:spLocks noGrp="1"/>
          </p:cNvSpPr>
          <p:nvPr>
            <p:ph type="title"/>
          </p:nvPr>
        </p:nvSpPr>
        <p:spPr/>
        <p:txBody>
          <a:bodyPr rtlCol="0"/>
          <a:lstStyle>
            <a:extLst/>
          </a:lstStyle>
          <a:p>
            <a:r>
              <a:rPr kumimoji="0" lang="ru-RU" smtClean="0"/>
              <a:t>Образец заголовка</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extLst/>
          </a:lstStyle>
          <a:p>
            <a:fld id="{5B106E36-FD25-4E2D-B0AA-010F637433A0}" type="datetimeFigureOut">
              <a:rPr lang="ru-RU" smtClean="0"/>
              <a:pPr/>
              <a:t>03.02.2016</a:t>
            </a:fld>
            <a:endParaRPr lang="ru-RU"/>
          </a:p>
        </p:txBody>
      </p:sp>
      <p:sp>
        <p:nvSpPr>
          <p:cNvPr id="3" name="Нижний колонтитул 2"/>
          <p:cNvSpPr>
            <a:spLocks noGrp="1"/>
          </p:cNvSpPr>
          <p:nvPr>
            <p:ph type="ftr" sz="quarter" idx="11"/>
          </p:nvPr>
        </p:nvSpPr>
        <p:spPr/>
        <p:txBody>
          <a:bodyPr/>
          <a:lstStyle>
            <a:extLst/>
          </a:lstStyle>
          <a:p>
            <a:endParaRPr lang="ru-RU"/>
          </a:p>
        </p:txBody>
      </p:sp>
      <p:sp>
        <p:nvSpPr>
          <p:cNvPr id="4" name="Номер слайда 3"/>
          <p:cNvSpPr>
            <a:spLocks noGrp="1"/>
          </p:cNvSpPr>
          <p:nvPr>
            <p:ph type="sldNum" sz="quarter" idx="12"/>
          </p:nvPr>
        </p:nvSpPr>
        <p:spPr/>
        <p:txBody>
          <a:bodyPr/>
          <a:lstStyle>
            <a:extLst/>
          </a:lstStyle>
          <a:p>
            <a:fld id="{725C68B6-61C2-468F-89AB-4B9F7531AA68}" type="slidenum">
              <a:rPr lang="ru-RU" smtClean="0"/>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Объект с подписью">
    <p:bg>
      <p:bgRef idx="1003">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914400" y="4876800"/>
            <a:ext cx="7481776" cy="457200"/>
          </a:xfrm>
        </p:spPr>
        <p:txBody>
          <a:bodyPr vert="horz" anchor="t">
            <a:noAutofit/>
            <a:sp3d prstMaterial="softEdge">
              <a:bevelT w="0" h="0"/>
            </a:sp3d>
          </a:bodyPr>
          <a:lstStyle>
            <a:lvl1pPr algn="r">
              <a:buNone/>
              <a:defRPr sz="2500" b="0">
                <a:solidFill>
                  <a:schemeClr val="accent1"/>
                </a:solidFill>
                <a:effectLst/>
              </a:defRPr>
            </a:lvl1pPr>
            <a:extLst/>
          </a:lstStyle>
          <a:p>
            <a:r>
              <a:rPr kumimoji="0" lang="ru-RU" smtClean="0"/>
              <a:t>Образец заголовка</a:t>
            </a:r>
            <a:endParaRPr kumimoji="0" lang="en-US"/>
          </a:p>
        </p:txBody>
      </p:sp>
      <p:sp>
        <p:nvSpPr>
          <p:cNvPr id="3" name="Текст 2"/>
          <p:cNvSpPr>
            <a:spLocks noGrp="1"/>
          </p:cNvSpPr>
          <p:nvPr>
            <p:ph type="body" idx="2"/>
          </p:nvPr>
        </p:nvSpPr>
        <p:spPr>
          <a:xfrm>
            <a:off x="4419600" y="5355102"/>
            <a:ext cx="3974592" cy="914400"/>
          </a:xfrm>
        </p:spPr>
        <p:txBody>
          <a:bodyPr/>
          <a:lstStyle>
            <a:lvl1pPr marL="0" indent="0" algn="r">
              <a:buNone/>
              <a:defRPr sz="1600"/>
            </a:lvl1pPr>
            <a:lvl2pPr>
              <a:buNone/>
              <a:defRPr sz="1200"/>
            </a:lvl2pPr>
            <a:lvl3pPr>
              <a:buNone/>
              <a:defRPr sz="1000"/>
            </a:lvl3pPr>
            <a:lvl4pPr>
              <a:buNone/>
              <a:defRPr sz="900"/>
            </a:lvl4pPr>
            <a:lvl5pPr>
              <a:buNone/>
              <a:defRPr sz="900"/>
            </a:lvl5pPr>
            <a:extLst/>
          </a:lstStyle>
          <a:p>
            <a:pPr lvl="0" eaLnBrk="1" latinLnBrk="0" hangingPunct="1"/>
            <a:r>
              <a:rPr kumimoji="0" lang="ru-RU" smtClean="0"/>
              <a:t>Образец текста</a:t>
            </a:r>
          </a:p>
        </p:txBody>
      </p:sp>
      <p:sp>
        <p:nvSpPr>
          <p:cNvPr id="4" name="Содержимое 3"/>
          <p:cNvSpPr>
            <a:spLocks noGrp="1"/>
          </p:cNvSpPr>
          <p:nvPr>
            <p:ph sz="half" idx="1"/>
          </p:nvPr>
        </p:nvSpPr>
        <p:spPr>
          <a:xfrm>
            <a:off x="914400" y="274320"/>
            <a:ext cx="7479792" cy="4572000"/>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a:xfrm>
            <a:off x="6727032" y="6407944"/>
            <a:ext cx="1920240" cy="365760"/>
          </a:xfrm>
        </p:spPr>
        <p:txBody>
          <a:bodyPr/>
          <a:lstStyle>
            <a:extLst/>
          </a:lstStyle>
          <a:p>
            <a:fld id="{5B106E36-FD25-4E2D-B0AA-010F637433A0}" type="datetimeFigureOut">
              <a:rPr lang="ru-RU" smtClean="0"/>
              <a:pPr/>
              <a:t>03.02.2016</a:t>
            </a:fld>
            <a:endParaRPr lang="ru-RU"/>
          </a:p>
        </p:txBody>
      </p:sp>
      <p:sp>
        <p:nvSpPr>
          <p:cNvPr id="6" name="Нижний колонтитул 5"/>
          <p:cNvSpPr>
            <a:spLocks noGrp="1"/>
          </p:cNvSpPr>
          <p:nvPr>
            <p:ph type="ftr" sz="quarter" idx="11"/>
          </p:nvPr>
        </p:nvSpPr>
        <p:spPr/>
        <p:txBody>
          <a:bodyPr/>
          <a:lstStyle>
            <a:extLst/>
          </a:lstStyle>
          <a:p>
            <a:endParaRPr lang="ru-RU"/>
          </a:p>
        </p:txBody>
      </p:sp>
      <p:sp>
        <p:nvSpPr>
          <p:cNvPr id="7" name="Номер слайда 6"/>
          <p:cNvSpPr>
            <a:spLocks noGrp="1"/>
          </p:cNvSpPr>
          <p:nvPr>
            <p:ph type="sldNum" sz="quarter" idx="12"/>
          </p:nvPr>
        </p:nvSpPr>
        <p:spPr/>
        <p:txBody>
          <a:bodyPr/>
          <a:lstStyle>
            <a:extLst/>
          </a:lstStyle>
          <a:p>
            <a:fld id="{725C68B6-61C2-468F-89AB-4B9F7531AA68}" type="slidenum">
              <a:rPr lang="ru-RU" smtClean="0"/>
              <a:pPr/>
              <a:t>‹#›</a:t>
            </a:fld>
            <a:endParaRPr lang="ru-RU"/>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bg>
      <p:bgRef idx="1002">
        <a:schemeClr val="bg1"/>
      </p:bgRef>
    </p:bg>
    <p:spTree>
      <p:nvGrpSpPr>
        <p:cNvPr id="1" name=""/>
        <p:cNvGrpSpPr/>
        <p:nvPr/>
      </p:nvGrpSpPr>
      <p:grpSpPr>
        <a:xfrm>
          <a:off x="0" y="0"/>
          <a:ext cx="0" cy="0"/>
          <a:chOff x="0" y="0"/>
          <a:chExt cx="0" cy="0"/>
        </a:xfrm>
      </p:grpSpPr>
      <p:sp>
        <p:nvSpPr>
          <p:cNvPr id="4" name="Текст 3"/>
          <p:cNvSpPr>
            <a:spLocks noGrp="1"/>
          </p:cNvSpPr>
          <p:nvPr>
            <p:ph type="body" sz="half" idx="2"/>
          </p:nvPr>
        </p:nvSpPr>
        <p:spPr>
          <a:xfrm>
            <a:off x="1141232" y="5443402"/>
            <a:ext cx="7162800" cy="648232"/>
          </a:xfrm>
          <a:noFill/>
        </p:spPr>
        <p:txBody>
          <a:bodyPr lIns="91440" tIns="0" rIns="91440" anchor="t"/>
          <a:lstStyle>
            <a:lvl1pPr marL="0" marR="18288" indent="0" algn="r">
              <a:buNone/>
              <a:defRPr sz="1400"/>
            </a:lvl1pPr>
            <a:lvl2pPr>
              <a:defRPr sz="1200"/>
            </a:lvl2pPr>
            <a:lvl3pPr>
              <a:defRPr sz="1000"/>
            </a:lvl3pPr>
            <a:lvl4pPr>
              <a:defRPr sz="900"/>
            </a:lvl4pPr>
            <a:lvl5pPr>
              <a:defRPr sz="900"/>
            </a:lvl5pPr>
            <a:extLst/>
          </a:lstStyle>
          <a:p>
            <a:pPr lvl="0" eaLnBrk="1" latinLnBrk="0" hangingPunct="1"/>
            <a:r>
              <a:rPr kumimoji="0" lang="ru-RU" smtClean="0"/>
              <a:t>Образец текста</a:t>
            </a:r>
          </a:p>
        </p:txBody>
      </p:sp>
      <p:sp>
        <p:nvSpPr>
          <p:cNvPr id="3" name="Рисунок 2"/>
          <p:cNvSpPr>
            <a:spLocks noGrp="1"/>
          </p:cNvSpPr>
          <p:nvPr>
            <p:ph type="pic" idx="1"/>
          </p:nvPr>
        </p:nvSpPr>
        <p:spPr>
          <a:xfrm>
            <a:off x="228600" y="189968"/>
            <a:ext cx="8686800" cy="4389120"/>
          </a:xfrm>
          <a:prstGeom prst="rect">
            <a:avLst/>
          </a:prstGeom>
          <a:solidFill>
            <a:schemeClr val="bg2"/>
          </a:solidFill>
          <a:ln>
            <a:solidFill>
              <a:schemeClr val="bg1"/>
            </a:solidFill>
          </a:ln>
          <a:effectLst>
            <a:innerShdw blurRad="95250">
              <a:srgbClr val="000000"/>
            </a:innerShdw>
          </a:effectLst>
        </p:spPr>
        <p:txBody>
          <a:bodyPr/>
          <a:lstStyle>
            <a:lvl1pPr marL="0" indent="0">
              <a:buNone/>
              <a:defRPr sz="3200"/>
            </a:lvl1pPr>
            <a:extLst/>
          </a:lstStyle>
          <a:p>
            <a:r>
              <a:rPr kumimoji="0" lang="ru-RU" smtClean="0"/>
              <a:t>Вставка рисунка</a:t>
            </a:r>
            <a:endParaRPr kumimoji="0" lang="en-US" dirty="0"/>
          </a:p>
        </p:txBody>
      </p:sp>
      <p:sp>
        <p:nvSpPr>
          <p:cNvPr id="5" name="Дата 4"/>
          <p:cNvSpPr>
            <a:spLocks noGrp="1"/>
          </p:cNvSpPr>
          <p:nvPr>
            <p:ph type="dt" sz="half" idx="10"/>
          </p:nvPr>
        </p:nvSpPr>
        <p:spPr/>
        <p:txBody>
          <a:bodyPr/>
          <a:lstStyle>
            <a:lvl1pPr>
              <a:defRPr>
                <a:solidFill>
                  <a:schemeClr val="tx1"/>
                </a:solidFill>
              </a:defRPr>
            </a:lvl1pPr>
            <a:extLst/>
          </a:lstStyle>
          <a:p>
            <a:fld id="{5B106E36-FD25-4E2D-B0AA-010F637433A0}" type="datetimeFigureOut">
              <a:rPr lang="ru-RU" smtClean="0"/>
              <a:pPr/>
              <a:t>03.02.2016</a:t>
            </a:fld>
            <a:endParaRPr lang="ru-RU"/>
          </a:p>
        </p:txBody>
      </p:sp>
      <p:sp>
        <p:nvSpPr>
          <p:cNvPr id="6" name="Нижний колонтитул 5"/>
          <p:cNvSpPr>
            <a:spLocks noGrp="1"/>
          </p:cNvSpPr>
          <p:nvPr>
            <p:ph type="ftr" sz="quarter" idx="11"/>
          </p:nvPr>
        </p:nvSpPr>
        <p:spPr>
          <a:xfrm>
            <a:off x="4380072" y="6407944"/>
            <a:ext cx="2350681" cy="365125"/>
          </a:xfrm>
        </p:spPr>
        <p:txBody>
          <a:bodyPr/>
          <a:lstStyle>
            <a:lvl1pPr>
              <a:defRPr>
                <a:solidFill>
                  <a:schemeClr val="tx1"/>
                </a:solidFill>
              </a:defRPr>
            </a:lvl1pPr>
            <a:extLst/>
          </a:lstStyle>
          <a:p>
            <a:endParaRPr lang="ru-RU"/>
          </a:p>
        </p:txBody>
      </p:sp>
      <p:sp>
        <p:nvSpPr>
          <p:cNvPr id="7" name="Номер слайда 6"/>
          <p:cNvSpPr>
            <a:spLocks noGrp="1"/>
          </p:cNvSpPr>
          <p:nvPr>
            <p:ph type="sldNum" sz="quarter" idx="12"/>
          </p:nvPr>
        </p:nvSpPr>
        <p:spPr/>
        <p:txBody>
          <a:bodyPr/>
          <a:lstStyle>
            <a:lvl1pPr>
              <a:defRPr>
                <a:solidFill>
                  <a:schemeClr val="tx1"/>
                </a:solidFill>
              </a:defRPr>
            </a:lvl1pPr>
            <a:extLst/>
          </a:lstStyle>
          <a:p>
            <a:fld id="{725C68B6-61C2-468F-89AB-4B9F7531AA68}" type="slidenum">
              <a:rPr lang="ru-RU" smtClean="0"/>
              <a:pPr/>
              <a:t>‹#›</a:t>
            </a:fld>
            <a:endParaRPr lang="ru-RU"/>
          </a:p>
        </p:txBody>
      </p:sp>
      <p:sp>
        <p:nvSpPr>
          <p:cNvPr id="2" name="Заголовок 1"/>
          <p:cNvSpPr>
            <a:spLocks noGrp="1"/>
          </p:cNvSpPr>
          <p:nvPr>
            <p:ph type="title"/>
          </p:nvPr>
        </p:nvSpPr>
        <p:spPr>
          <a:xfrm>
            <a:off x="228600" y="4865122"/>
            <a:ext cx="8075432" cy="562672"/>
          </a:xfrm>
          <a:noFill/>
        </p:spPr>
        <p:txBody>
          <a:bodyPr anchor="t">
            <a:sp3d prstMaterial="softEdge"/>
          </a:bodyPr>
          <a:lstStyle>
            <a:lvl1pPr marR="0" algn="r">
              <a:buNone/>
              <a:defRPr sz="3000" b="0">
                <a:solidFill>
                  <a:schemeClr val="accent1"/>
                </a:solidFill>
                <a:effectLst>
                  <a:outerShdw blurRad="50800" dist="25000" dir="5400000" algn="t" rotWithShape="0">
                    <a:prstClr val="black">
                      <a:alpha val="45000"/>
                    </a:prstClr>
                  </a:outerShdw>
                </a:effectLst>
              </a:defRPr>
            </a:lvl1pPr>
            <a:extLst/>
          </a:lstStyle>
          <a:p>
            <a:r>
              <a:rPr kumimoji="0" lang="ru-RU" smtClean="0"/>
              <a:t>Образец заголовка</a:t>
            </a:r>
            <a:endParaRPr kumimoji="0" lang="en-US"/>
          </a:p>
        </p:txBody>
      </p:sp>
      <p:sp>
        <p:nvSpPr>
          <p:cNvPr id="8" name="Полилиния 7"/>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9" name="Полилиния 8"/>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0" name="Прямоугольный треугольник 9"/>
          <p:cNvSpPr>
            <a:spLocks/>
          </p:cNvSpPr>
          <p:nvPr/>
        </p:nvSpPr>
        <p:spPr bwMode="auto">
          <a:xfrm>
            <a:off x="-6042" y="5791253"/>
            <a:ext cx="3402314" cy="1080868"/>
          </a:xfrm>
          <a:prstGeom prst="rtTriangle">
            <a:avLst/>
          </a:prstGeom>
          <a:blipFill>
            <a:blip r:embed="rId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1" name="Прямая соединительная линия 10"/>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12" name="Нашивка 11"/>
          <p:cNvSpPr/>
          <p:nvPr/>
        </p:nvSpPr>
        <p:spPr>
          <a:xfrm>
            <a:off x="8664112"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
        <p:nvSpPr>
          <p:cNvPr id="13" name="Нашивка 12"/>
          <p:cNvSpPr/>
          <p:nvPr/>
        </p:nvSpPr>
        <p:spPr>
          <a:xfrm>
            <a:off x="8477696"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 name="Полилиния 12"/>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2" name="Полилиния 11"/>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4" name="Прямоугольный треугольник 13"/>
          <p:cNvSpPr>
            <a:spLocks/>
          </p:cNvSpPr>
          <p:nvPr/>
        </p:nvSpPr>
        <p:spPr bwMode="auto">
          <a:xfrm>
            <a:off x="-6042" y="5791253"/>
            <a:ext cx="3402314" cy="1080868"/>
          </a:xfrm>
          <a:prstGeom prst="rtTriangle">
            <a:avLst/>
          </a:prstGeom>
          <a:blipFill>
            <a:blip r:embed="rId13"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5" name="Прямая соединительная линия 14"/>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Заголовок 8"/>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scene3d>
            <a:sp3d prstMaterial="softEdge">
              <a:bevelT w="25400" h="25400"/>
            </a:sp3d>
          </a:bodyPr>
          <a:lstStyle>
            <a:extLst/>
          </a:lstStyle>
          <a:p>
            <a:r>
              <a:rPr kumimoji="0" lang="ru-RU" smtClean="0"/>
              <a:t>Образец заголовка</a:t>
            </a:r>
            <a:endParaRPr kumimoji="0" lang="en-US"/>
          </a:p>
        </p:txBody>
      </p:sp>
      <p:sp>
        <p:nvSpPr>
          <p:cNvPr id="30" name="Текст 29"/>
          <p:cNvSpPr>
            <a:spLocks noGrp="1"/>
          </p:cNvSpPr>
          <p:nvPr>
            <p:ph type="body" idx="1"/>
          </p:nvPr>
        </p:nvSpPr>
        <p:spPr>
          <a:xfrm>
            <a:off x="457200" y="1481328"/>
            <a:ext cx="8229600" cy="4525963"/>
          </a:xfrm>
          <a:prstGeom prst="rect">
            <a:avLst/>
          </a:prstGeom>
        </p:spPr>
        <p:txBody>
          <a:bodyPr vert="horz">
            <a:normAutofit/>
          </a:bodyPr>
          <a:lstStyle>
            <a:extLst/>
          </a:lstStyle>
          <a:p>
            <a:pPr lvl="0" eaLnBrk="1" latinLnBrk="0" hangingPunct="1"/>
            <a:r>
              <a:rPr kumimoji="0" lang="ru-RU" smtClean="0"/>
              <a:t>Образец текста</a:t>
            </a:r>
          </a:p>
          <a:p>
            <a:pPr lvl="1" eaLnBrk="1" latinLnBrk="0" hangingPunct="1"/>
            <a:r>
              <a:rPr kumimoji="0" lang="ru-RU" smtClean="0"/>
              <a:t>Второй уровень</a:t>
            </a:r>
          </a:p>
          <a:p>
            <a:pPr lvl="2" eaLnBrk="1" latinLnBrk="0" hangingPunct="1"/>
            <a:r>
              <a:rPr kumimoji="0" lang="ru-RU" smtClean="0"/>
              <a:t>Третий уровень</a:t>
            </a:r>
          </a:p>
          <a:p>
            <a:pPr lvl="3" eaLnBrk="1" latinLnBrk="0" hangingPunct="1"/>
            <a:r>
              <a:rPr kumimoji="0" lang="ru-RU" smtClean="0"/>
              <a:t>Четвертый уровень</a:t>
            </a:r>
          </a:p>
          <a:p>
            <a:pPr lvl="4" eaLnBrk="1" latinLnBrk="0" hangingPunct="1"/>
            <a:r>
              <a:rPr kumimoji="0" lang="ru-RU" smtClean="0"/>
              <a:t>Пятый уровень</a:t>
            </a:r>
            <a:endParaRPr kumimoji="0" lang="en-US"/>
          </a:p>
        </p:txBody>
      </p:sp>
      <p:sp>
        <p:nvSpPr>
          <p:cNvPr id="10" name="Дата 9"/>
          <p:cNvSpPr>
            <a:spLocks noGrp="1"/>
          </p:cNvSpPr>
          <p:nvPr>
            <p:ph type="dt" sz="half" idx="2"/>
          </p:nvPr>
        </p:nvSpPr>
        <p:spPr>
          <a:xfrm>
            <a:off x="6727032" y="6407944"/>
            <a:ext cx="1920240" cy="365760"/>
          </a:xfrm>
          <a:prstGeom prst="rect">
            <a:avLst/>
          </a:prstGeom>
        </p:spPr>
        <p:txBody>
          <a:bodyPr vert="horz" anchor="b"/>
          <a:lstStyle>
            <a:lvl1pPr algn="l" eaLnBrk="1" latinLnBrk="0" hangingPunct="1">
              <a:defRPr kumimoji="0" sz="1000">
                <a:solidFill>
                  <a:schemeClr val="tx1"/>
                </a:solidFill>
              </a:defRPr>
            </a:lvl1pPr>
            <a:extLst/>
          </a:lstStyle>
          <a:p>
            <a:fld id="{5B106E36-FD25-4E2D-B0AA-010F637433A0}" type="datetimeFigureOut">
              <a:rPr lang="ru-RU" smtClean="0"/>
              <a:pPr/>
              <a:t>03.02.2016</a:t>
            </a:fld>
            <a:endParaRPr lang="ru-RU"/>
          </a:p>
        </p:txBody>
      </p:sp>
      <p:sp>
        <p:nvSpPr>
          <p:cNvPr id="22" name="Нижний колонтитул 21"/>
          <p:cNvSpPr>
            <a:spLocks noGrp="1"/>
          </p:cNvSpPr>
          <p:nvPr>
            <p:ph type="ftr" sz="quarter" idx="3"/>
          </p:nvPr>
        </p:nvSpPr>
        <p:spPr>
          <a:xfrm>
            <a:off x="4380072" y="6407944"/>
            <a:ext cx="2350681" cy="365125"/>
          </a:xfrm>
          <a:prstGeom prst="rect">
            <a:avLst/>
          </a:prstGeom>
        </p:spPr>
        <p:txBody>
          <a:bodyPr vert="horz" anchor="b"/>
          <a:lstStyle>
            <a:lvl1pPr algn="r" eaLnBrk="1" latinLnBrk="0" hangingPunct="1">
              <a:defRPr kumimoji="0" sz="1000">
                <a:solidFill>
                  <a:schemeClr val="tx1"/>
                </a:solidFill>
              </a:defRPr>
            </a:lvl1pPr>
            <a:extLst/>
          </a:lstStyle>
          <a:p>
            <a:endParaRPr lang="ru-RU"/>
          </a:p>
        </p:txBody>
      </p:sp>
      <p:sp>
        <p:nvSpPr>
          <p:cNvPr id="18" name="Номер слайда 17"/>
          <p:cNvSpPr>
            <a:spLocks noGrp="1"/>
          </p:cNvSpPr>
          <p:nvPr>
            <p:ph type="sldNum" sz="quarter" idx="4"/>
          </p:nvPr>
        </p:nvSpPr>
        <p:spPr>
          <a:xfrm>
            <a:off x="8647272" y="6407944"/>
            <a:ext cx="365760" cy="365125"/>
          </a:xfrm>
          <a:prstGeom prst="rect">
            <a:avLst/>
          </a:prstGeom>
        </p:spPr>
        <p:txBody>
          <a:bodyPr vert="horz" anchor="b"/>
          <a:lstStyle>
            <a:lvl1pPr algn="r" eaLnBrk="1" latinLnBrk="0" hangingPunct="1">
              <a:defRPr kumimoji="0" sz="1000" b="0">
                <a:solidFill>
                  <a:schemeClr val="tx1"/>
                </a:solidFill>
              </a:defRPr>
            </a:lvl1pPr>
            <a:extLst/>
          </a:lstStyle>
          <a:p>
            <a:fld id="{725C68B6-61C2-468F-89AB-4B9F7531AA68}" type="slidenum">
              <a:rPr lang="ru-RU" smtClean="0"/>
              <a:pPr/>
              <a:t>‹#›</a:t>
            </a:fld>
            <a:endParaRPr lang="ru-RU"/>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p:titleStyle>
    <p:body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p:txBody>
          <a:bodyPr>
            <a:normAutofit fontScale="90000"/>
          </a:bodyPr>
          <a:lstStyle/>
          <a:p>
            <a:pPr algn="ctr"/>
            <a:r>
              <a:rPr lang="ru-RU" dirty="0" smtClean="0"/>
              <a:t>Развитие познавательной активности дошкольников посредством проектной деятельности</a:t>
            </a:r>
            <a:endParaRPr lang="ru-RU" dirty="0"/>
          </a:p>
        </p:txBody>
      </p:sp>
      <p:sp>
        <p:nvSpPr>
          <p:cNvPr id="3" name="Подзаголовок 2"/>
          <p:cNvSpPr>
            <a:spLocks noGrp="1"/>
          </p:cNvSpPr>
          <p:nvPr>
            <p:ph type="subTitle" idx="1"/>
          </p:nvPr>
        </p:nvSpPr>
        <p:spPr>
          <a:xfrm>
            <a:off x="2051720" y="5661248"/>
            <a:ext cx="6838528" cy="720080"/>
          </a:xfrm>
        </p:spPr>
        <p:txBody>
          <a:bodyPr>
            <a:normAutofit fontScale="25000" lnSpcReduction="20000"/>
          </a:bodyPr>
          <a:lstStyle/>
          <a:p>
            <a:r>
              <a:rPr lang="ru-RU" sz="7200" dirty="0" smtClean="0"/>
              <a:t>Составила: воспитатель </a:t>
            </a:r>
          </a:p>
          <a:p>
            <a:r>
              <a:rPr lang="ru-RU" sz="7200" dirty="0" smtClean="0"/>
              <a:t>разновозрастной</a:t>
            </a:r>
          </a:p>
          <a:p>
            <a:r>
              <a:rPr lang="ru-RU" sz="7200" dirty="0" smtClean="0"/>
              <a:t>Группы</a:t>
            </a:r>
          </a:p>
          <a:p>
            <a:r>
              <a:rPr lang="ru-RU" sz="8000" dirty="0" err="1" smtClean="0"/>
              <a:t>Миннуллина</a:t>
            </a:r>
            <a:r>
              <a:rPr lang="ru-RU" sz="8000" dirty="0" smtClean="0"/>
              <a:t> Р,Г,</a:t>
            </a:r>
            <a:endParaRPr lang="ru-RU" sz="8000"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Содержимое 1"/>
          <p:cNvSpPr>
            <a:spLocks noGrp="1"/>
          </p:cNvSpPr>
          <p:nvPr>
            <p:ph idx="1"/>
          </p:nvPr>
        </p:nvSpPr>
        <p:spPr/>
        <p:txBody>
          <a:bodyPr/>
          <a:lstStyle/>
          <a:p>
            <a:pPr algn="just"/>
            <a:r>
              <a:rPr lang="ru-RU" dirty="0" smtClean="0"/>
              <a:t>Развитие познавательной активности у детей дошкольного возраста особенно актуальна на современном этапе, так как она развивает детскую любознательность, пытливость ума и формирует на их основе устойчивые познавательные интересы через проектную деятельность. </a:t>
            </a:r>
            <a:endParaRPr lang="ru-RU" dirty="0"/>
          </a:p>
        </p:txBody>
      </p:sp>
      <p:sp>
        <p:nvSpPr>
          <p:cNvPr id="3" name="Заголовок 2"/>
          <p:cNvSpPr>
            <a:spLocks noGrp="1"/>
          </p:cNvSpPr>
          <p:nvPr>
            <p:ph type="title"/>
          </p:nvPr>
        </p:nvSpPr>
        <p:spPr/>
        <p:txBody>
          <a:bodyPr/>
          <a:lstStyle/>
          <a:p>
            <a:endParaRPr lang="ru-RU"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Содержимое 1"/>
          <p:cNvSpPr>
            <a:spLocks noGrp="1"/>
          </p:cNvSpPr>
          <p:nvPr>
            <p:ph idx="1"/>
          </p:nvPr>
        </p:nvSpPr>
        <p:spPr>
          <a:xfrm>
            <a:off x="457200" y="476672"/>
            <a:ext cx="8147248" cy="4032447"/>
          </a:xfrm>
        </p:spPr>
        <p:txBody>
          <a:bodyPr>
            <a:normAutofit fontScale="70000" lnSpcReduction="20000"/>
          </a:bodyPr>
          <a:lstStyle/>
          <a:p>
            <a:r>
              <a:rPr lang="ru-RU" dirty="0" smtClean="0"/>
              <a:t>  </a:t>
            </a:r>
            <a:r>
              <a:rPr lang="ru-RU" dirty="0"/>
              <a:t>Познавательную активность дети  разновозрастной группы проявили в проектной деятельности, которая называется «</a:t>
            </a:r>
            <a:r>
              <a:rPr lang="ru-RU" b="1" dirty="0"/>
              <a:t>Огород на подоконнике. Выращивание лука». </a:t>
            </a:r>
          </a:p>
          <a:p>
            <a:r>
              <a:rPr lang="ru-RU" b="1" u="sng" dirty="0"/>
              <a:t>Вид проекта</a:t>
            </a:r>
            <a:r>
              <a:rPr lang="ru-RU" dirty="0"/>
              <a:t>: познавательно - практический</a:t>
            </a:r>
          </a:p>
          <a:p>
            <a:r>
              <a:rPr lang="ru-RU" dirty="0"/>
              <a:t>Продолжительность проекта: 2 месяца.</a:t>
            </a:r>
          </a:p>
          <a:p>
            <a:r>
              <a:rPr lang="ru-RU" b="1" u="sng" dirty="0"/>
              <a:t>Цель проекта:</a:t>
            </a:r>
            <a:r>
              <a:rPr lang="ru-RU" dirty="0"/>
              <a:t>1. Формировать бережное отношение к окружающему миру природы, желание принимать участие в экспериментальной деятельности.</a:t>
            </a:r>
          </a:p>
          <a:p>
            <a:r>
              <a:rPr lang="ru-RU" dirty="0"/>
              <a:t>2. Познакомить с различными сортами лука.</a:t>
            </a:r>
          </a:p>
          <a:p>
            <a:r>
              <a:rPr lang="ru-RU" dirty="0"/>
              <a:t>3. Показать развитие луковиц на различных этапах роста.</a:t>
            </a:r>
          </a:p>
          <a:p>
            <a:r>
              <a:rPr lang="ru-RU" dirty="0"/>
              <a:t>4. Показать значение света, воды и тепла для развития и роста.</a:t>
            </a:r>
          </a:p>
          <a:p>
            <a:r>
              <a:rPr lang="ru-RU" dirty="0"/>
              <a:t>5. Развивать наблюдательность, способность экспериментировать. делать умозаключения.</a:t>
            </a:r>
          </a:p>
          <a:p>
            <a:pPr algn="just"/>
            <a:endParaRPr lang="ru-RU" dirty="0"/>
          </a:p>
        </p:txBody>
      </p:sp>
      <p:pic>
        <p:nvPicPr>
          <p:cNvPr id="4" name="Picture 3" descr="C:\Users\оксана\Desktop\посадка лука\SAM_5311.JPG"/>
          <p:cNvPicPr>
            <a:picLocks noChangeAspect="1" noChangeArrowheads="1"/>
          </p:cNvPicPr>
          <p:nvPr/>
        </p:nvPicPr>
        <p:blipFill>
          <a:blip r:embed="rId2" cstate="print"/>
          <a:srcRect/>
          <a:stretch>
            <a:fillRect/>
          </a:stretch>
        </p:blipFill>
        <p:spPr bwMode="auto">
          <a:xfrm>
            <a:off x="2699792" y="4293096"/>
            <a:ext cx="3887415" cy="2276872"/>
          </a:xfrm>
          <a:prstGeom prst="rect">
            <a:avLst/>
          </a:prstGeom>
          <a:noFill/>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95536" y="188640"/>
            <a:ext cx="8229600" cy="1368152"/>
          </a:xfrm>
        </p:spPr>
        <p:txBody>
          <a:bodyPr>
            <a:normAutofit fontScale="90000"/>
          </a:bodyPr>
          <a:lstStyle/>
          <a:p>
            <a:r>
              <a:rPr lang="ru-RU" sz="1400" dirty="0">
                <a:effectLst/>
              </a:rPr>
              <a:t> </a:t>
            </a:r>
            <a:r>
              <a:rPr lang="ru-RU" sz="1800" dirty="0">
                <a:effectLst/>
              </a:rPr>
              <a:t>Занимаясь  посадкой огорода на окне, как правило, первым высаживаем лук. Для этого была создана </a:t>
            </a:r>
            <a:r>
              <a:rPr lang="ru-RU" sz="1800" i="1" dirty="0">
                <a:effectLst/>
              </a:rPr>
              <a:t>проблемная ситуация</a:t>
            </a:r>
            <a:r>
              <a:rPr lang="ru-RU" sz="1800" dirty="0">
                <a:effectLst/>
              </a:rPr>
              <a:t> «Какой выбрать ящик для посадки лука?». Детям предложила выбрать ящик из бумаги, из пластмассы, деревянный. В результате этого опыта, дети сделали вывод, что бумага не прочная. </a:t>
            </a:r>
            <a:endParaRPr lang="ru-RU" sz="1800" dirty="0"/>
          </a:p>
        </p:txBody>
      </p:sp>
      <p:sp>
        <p:nvSpPr>
          <p:cNvPr id="3" name="Текст 2"/>
          <p:cNvSpPr>
            <a:spLocks noGrp="1"/>
          </p:cNvSpPr>
          <p:nvPr>
            <p:ph type="body" idx="1"/>
          </p:nvPr>
        </p:nvSpPr>
        <p:spPr/>
        <p:txBody>
          <a:bodyPr/>
          <a:lstStyle/>
          <a:p>
            <a:r>
              <a:rPr lang="ru-RU" dirty="0" smtClean="0"/>
              <a:t>Посадка лука.</a:t>
            </a:r>
            <a:endParaRPr lang="ru-RU" dirty="0"/>
          </a:p>
        </p:txBody>
      </p:sp>
      <p:sp>
        <p:nvSpPr>
          <p:cNvPr id="4" name="Текст 3"/>
          <p:cNvSpPr>
            <a:spLocks noGrp="1"/>
          </p:cNvSpPr>
          <p:nvPr>
            <p:ph type="body" sz="half" idx="3"/>
          </p:nvPr>
        </p:nvSpPr>
        <p:spPr/>
        <p:txBody>
          <a:bodyPr>
            <a:noAutofit/>
          </a:bodyPr>
          <a:lstStyle/>
          <a:p>
            <a:r>
              <a:rPr lang="ru-RU" sz="1600" b="1" dirty="0"/>
              <a:t>Уход за луком (необходимость в поливе, свете).</a:t>
            </a:r>
          </a:p>
          <a:p>
            <a:endParaRPr lang="ru-RU" sz="1600" b="1" dirty="0"/>
          </a:p>
        </p:txBody>
      </p:sp>
      <p:pic>
        <p:nvPicPr>
          <p:cNvPr id="1026" name="Picture 2" descr="C:\Users\оксана\Desktop\посадка лука\SAM_5306.JPG"/>
          <p:cNvPicPr>
            <a:picLocks noGrp="1" noChangeAspect="1" noChangeArrowheads="1"/>
          </p:cNvPicPr>
          <p:nvPr>
            <p:ph sz="quarter" idx="2"/>
          </p:nvPr>
        </p:nvPicPr>
        <p:blipFill>
          <a:blip r:embed="rId2" cstate="print"/>
          <a:srcRect/>
          <a:stretch>
            <a:fillRect/>
          </a:stretch>
        </p:blipFill>
        <p:spPr bwMode="auto">
          <a:xfrm>
            <a:off x="457200" y="2007453"/>
            <a:ext cx="3538736" cy="2672150"/>
          </a:xfrm>
          <a:prstGeom prst="rect">
            <a:avLst/>
          </a:prstGeom>
          <a:noFill/>
        </p:spPr>
      </p:pic>
      <p:pic>
        <p:nvPicPr>
          <p:cNvPr id="1027" name="Picture 3" descr="C:\Users\оксана\Desktop\посадка лука\SAM_5307.JPG"/>
          <p:cNvPicPr>
            <a:picLocks noGrp="1" noChangeAspect="1" noChangeArrowheads="1"/>
          </p:cNvPicPr>
          <p:nvPr>
            <p:ph sz="quarter" idx="4"/>
          </p:nvPr>
        </p:nvPicPr>
        <p:blipFill>
          <a:blip r:embed="rId3" cstate="print"/>
          <a:srcRect/>
          <a:stretch>
            <a:fillRect/>
          </a:stretch>
        </p:blipFill>
        <p:spPr bwMode="auto">
          <a:xfrm>
            <a:off x="4427983" y="2060848"/>
            <a:ext cx="4258817" cy="2619201"/>
          </a:xfrm>
          <a:prstGeom prst="rect">
            <a:avLst/>
          </a:prstGeom>
          <a:noFill/>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Заголовок 2"/>
          <p:cNvSpPr>
            <a:spLocks noGrp="1"/>
          </p:cNvSpPr>
          <p:nvPr>
            <p:ph type="title"/>
          </p:nvPr>
        </p:nvSpPr>
        <p:spPr/>
        <p:txBody>
          <a:bodyPr/>
          <a:lstStyle/>
          <a:p>
            <a:endParaRPr lang="ru-RU" dirty="0"/>
          </a:p>
        </p:txBody>
      </p:sp>
      <p:sp>
        <p:nvSpPr>
          <p:cNvPr id="2" name="Объект 1"/>
          <p:cNvSpPr>
            <a:spLocks noGrp="1"/>
          </p:cNvSpPr>
          <p:nvPr>
            <p:ph idx="1"/>
          </p:nvPr>
        </p:nvSpPr>
        <p:spPr/>
        <p:txBody>
          <a:bodyPr>
            <a:normAutofit/>
          </a:bodyPr>
          <a:lstStyle/>
          <a:p>
            <a:r>
              <a:rPr lang="ru-RU" sz="2000" dirty="0"/>
              <a:t>Участники проекта оформляют альбом «Луковые истории», содержащие загадки о луке, сказки, рецепты блюд с использованием зеленого лука,  организовывается выставка работ «Господин лук</a:t>
            </a:r>
            <a:r>
              <a:rPr lang="ru-RU" sz="2000" dirty="0" smtClean="0"/>
              <a:t>».</a:t>
            </a:r>
          </a:p>
          <a:p>
            <a:r>
              <a:rPr lang="ru-RU" sz="2000" dirty="0"/>
              <a:t>Они искали информацию о луке вместе с родителями в книгах, Интернете, через телепередачи; наблюдали за ростом и развитием луковицы, ухаживали за ним, проводили опыт по выяснению условий, необходимых для роста и развития растений.</a:t>
            </a:r>
          </a:p>
          <a:p>
            <a:endParaRPr lang="ru-RU" sz="2000" dirty="0"/>
          </a:p>
        </p:txBody>
      </p:sp>
      <p:pic>
        <p:nvPicPr>
          <p:cNvPr id="1027" name="Picture 3" descr="C:\Users\оксана\Desktop\посадка лука\SAM_5317.JPG"/>
          <p:cNvPicPr>
            <a:picLocks noChangeAspect="1" noChangeArrowheads="1"/>
          </p:cNvPicPr>
          <p:nvPr/>
        </p:nvPicPr>
        <p:blipFill>
          <a:blip r:embed="rId2" cstate="print"/>
          <a:srcRect/>
          <a:stretch>
            <a:fillRect/>
          </a:stretch>
        </p:blipFill>
        <p:spPr bwMode="auto">
          <a:xfrm>
            <a:off x="755576" y="4365104"/>
            <a:ext cx="2880320" cy="2223922"/>
          </a:xfrm>
          <a:prstGeom prst="rect">
            <a:avLst/>
          </a:prstGeom>
          <a:noFill/>
        </p:spPr>
      </p:pic>
      <p:pic>
        <p:nvPicPr>
          <p:cNvPr id="1028" name="Picture 4" descr="C:\Users\оксана\Desktop\посадка лука\SAM_5327.JPG"/>
          <p:cNvPicPr>
            <a:picLocks noChangeAspect="1" noChangeArrowheads="1"/>
          </p:cNvPicPr>
          <p:nvPr/>
        </p:nvPicPr>
        <p:blipFill>
          <a:blip r:embed="rId3" cstate="print"/>
          <a:srcRect/>
          <a:stretch>
            <a:fillRect/>
          </a:stretch>
        </p:blipFill>
        <p:spPr bwMode="auto">
          <a:xfrm>
            <a:off x="4556570" y="4437112"/>
            <a:ext cx="3471814" cy="2160240"/>
          </a:xfrm>
          <a:prstGeom prst="rect">
            <a:avLst/>
          </a:prstGeom>
          <a:noFill/>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95536" y="548680"/>
            <a:ext cx="8291264" cy="1416050"/>
          </a:xfrm>
        </p:spPr>
        <p:txBody>
          <a:bodyPr>
            <a:noAutofit/>
          </a:bodyPr>
          <a:lstStyle/>
          <a:p>
            <a:pPr algn="ctr"/>
            <a:r>
              <a:rPr lang="ru-RU" sz="1800" dirty="0">
                <a:solidFill>
                  <a:schemeClr val="tx1"/>
                </a:solidFill>
                <a:effectLst/>
              </a:rPr>
              <a:t>Результаты проекта.</a:t>
            </a:r>
            <a:br>
              <a:rPr lang="ru-RU" sz="1800" dirty="0">
                <a:solidFill>
                  <a:schemeClr val="tx1"/>
                </a:solidFill>
                <a:effectLst/>
              </a:rPr>
            </a:br>
            <a:r>
              <a:rPr lang="ru-RU" sz="1800" dirty="0">
                <a:solidFill>
                  <a:schemeClr val="tx1"/>
                </a:solidFill>
                <a:effectLst/>
              </a:rPr>
              <a:t>Познавательная активность детей, которая нашла отражение в альбоме «Луковые истории» с рассказами детей и родителей, фотографиями;</a:t>
            </a:r>
            <a:br>
              <a:rPr lang="ru-RU" sz="1800" dirty="0">
                <a:solidFill>
                  <a:schemeClr val="tx1"/>
                </a:solidFill>
                <a:effectLst/>
              </a:rPr>
            </a:br>
            <a:r>
              <a:rPr lang="ru-RU" sz="1800" dirty="0">
                <a:solidFill>
                  <a:schemeClr val="tx1"/>
                </a:solidFill>
                <a:effectLst/>
              </a:rPr>
              <a:t>Развитие изобразительного творчества, проявившегося в детских рисунках к выставке «Господин лук»;</a:t>
            </a:r>
            <a:br>
              <a:rPr lang="ru-RU" sz="1800" dirty="0">
                <a:solidFill>
                  <a:schemeClr val="tx1"/>
                </a:solidFill>
                <a:effectLst/>
              </a:rPr>
            </a:br>
            <a:endParaRPr lang="ru-RU" sz="1800" dirty="0">
              <a:solidFill>
                <a:schemeClr val="tx1"/>
              </a:solidFill>
            </a:endParaRPr>
          </a:p>
        </p:txBody>
      </p:sp>
      <p:sp>
        <p:nvSpPr>
          <p:cNvPr id="3" name="Текст 2"/>
          <p:cNvSpPr>
            <a:spLocks noGrp="1"/>
          </p:cNvSpPr>
          <p:nvPr>
            <p:ph type="body" idx="1"/>
          </p:nvPr>
        </p:nvSpPr>
        <p:spPr/>
        <p:txBody>
          <a:bodyPr/>
          <a:lstStyle/>
          <a:p>
            <a:endParaRPr lang="ru-RU"/>
          </a:p>
        </p:txBody>
      </p:sp>
      <p:sp>
        <p:nvSpPr>
          <p:cNvPr id="4" name="Текст 3"/>
          <p:cNvSpPr>
            <a:spLocks noGrp="1"/>
          </p:cNvSpPr>
          <p:nvPr>
            <p:ph type="body" sz="half" idx="3"/>
          </p:nvPr>
        </p:nvSpPr>
        <p:spPr/>
        <p:txBody>
          <a:bodyPr/>
          <a:lstStyle/>
          <a:p>
            <a:endParaRPr lang="ru-RU"/>
          </a:p>
        </p:txBody>
      </p:sp>
      <p:pic>
        <p:nvPicPr>
          <p:cNvPr id="5" name="Picture 2" descr="C:\Users\оксана\Desktop\посадка лука\SAM_5318.JPG"/>
          <p:cNvPicPr>
            <a:picLocks noGrp="1" noChangeAspect="1" noChangeArrowheads="1"/>
          </p:cNvPicPr>
          <p:nvPr>
            <p:ph sz="quarter" idx="2"/>
          </p:nvPr>
        </p:nvPicPr>
        <p:blipFill>
          <a:blip r:embed="rId2" cstate="print"/>
          <a:srcRect/>
          <a:stretch>
            <a:fillRect/>
          </a:stretch>
        </p:blipFill>
        <p:spPr bwMode="auto">
          <a:xfrm>
            <a:off x="457200" y="2279203"/>
            <a:ext cx="4040188" cy="2272606"/>
          </a:xfrm>
          <a:prstGeom prst="rect">
            <a:avLst/>
          </a:prstGeom>
          <a:noFill/>
        </p:spPr>
      </p:pic>
      <p:pic>
        <p:nvPicPr>
          <p:cNvPr id="6" name="Picture 3" descr="C:\Users\оксана\Desktop\посадка лука\SAM_5329.JPG"/>
          <p:cNvPicPr>
            <a:picLocks noGrp="1" noChangeAspect="1" noChangeArrowheads="1"/>
          </p:cNvPicPr>
          <p:nvPr>
            <p:ph sz="quarter" idx="4"/>
          </p:nvPr>
        </p:nvPicPr>
        <p:blipFill>
          <a:blip r:embed="rId3" cstate="print"/>
          <a:srcRect/>
          <a:stretch>
            <a:fillRect/>
          </a:stretch>
        </p:blipFill>
        <p:spPr bwMode="auto">
          <a:xfrm>
            <a:off x="5400726" y="2276872"/>
            <a:ext cx="2245493" cy="2520280"/>
          </a:xfrm>
          <a:prstGeom prst="rect">
            <a:avLst/>
          </a:prstGeom>
          <a:noFill/>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95536" y="548680"/>
            <a:ext cx="8291264" cy="1872208"/>
          </a:xfrm>
        </p:spPr>
        <p:txBody>
          <a:bodyPr>
            <a:noAutofit/>
          </a:bodyPr>
          <a:lstStyle/>
          <a:p>
            <a:pPr algn="ctr"/>
            <a:r>
              <a:rPr lang="ru-RU" sz="1600" dirty="0">
                <a:solidFill>
                  <a:schemeClr val="tx1"/>
                </a:solidFill>
                <a:effectLst/>
              </a:rPr>
              <a:t>Работа над проектом способствует улучшению микроклимата в группе. В детях появилась уверенность в себе и своих возможностях, в их глазах можно было увидеть радость и удовлетворение от возможности проявить самостоятельность и инициативность в проводимой исследовательской познавательной деятельности. Проектная деятельность помогает накоплению социального опыта: умение общаться со сверстниками в совместной деятельности, намечать план совместных действий, оценивать поступки и действия сверстников. Это, в свою очередь, станет фундаментом для дальнейшего успешного обучения в школе.</a:t>
            </a:r>
            <a:br>
              <a:rPr lang="ru-RU" sz="1600" dirty="0">
                <a:solidFill>
                  <a:schemeClr val="tx1"/>
                </a:solidFill>
                <a:effectLst/>
              </a:rPr>
            </a:br>
            <a:endParaRPr lang="ru-RU" sz="1600" dirty="0">
              <a:solidFill>
                <a:schemeClr val="tx1"/>
              </a:solidFill>
            </a:endParaRPr>
          </a:p>
        </p:txBody>
      </p:sp>
      <p:sp>
        <p:nvSpPr>
          <p:cNvPr id="3" name="Текст 2"/>
          <p:cNvSpPr>
            <a:spLocks noGrp="1"/>
          </p:cNvSpPr>
          <p:nvPr>
            <p:ph type="body" idx="1"/>
          </p:nvPr>
        </p:nvSpPr>
        <p:spPr/>
        <p:txBody>
          <a:bodyPr/>
          <a:lstStyle/>
          <a:p>
            <a:pPr algn="ctr"/>
            <a:r>
              <a:rPr lang="ru-RU" dirty="0" smtClean="0"/>
              <a:t>Ешьте лук!</a:t>
            </a:r>
            <a:endParaRPr lang="ru-RU" dirty="0"/>
          </a:p>
        </p:txBody>
      </p:sp>
      <p:sp>
        <p:nvSpPr>
          <p:cNvPr id="4" name="Текст 3"/>
          <p:cNvSpPr>
            <a:spLocks noGrp="1"/>
          </p:cNvSpPr>
          <p:nvPr>
            <p:ph type="body" sz="half" idx="3"/>
          </p:nvPr>
        </p:nvSpPr>
        <p:spPr/>
        <p:txBody>
          <a:bodyPr/>
          <a:lstStyle/>
          <a:p>
            <a:pPr algn="ctr"/>
            <a:r>
              <a:rPr lang="ru-RU" dirty="0" smtClean="0"/>
              <a:t>Не болейте!</a:t>
            </a:r>
            <a:endParaRPr lang="ru-RU" dirty="0"/>
          </a:p>
        </p:txBody>
      </p:sp>
      <p:pic>
        <p:nvPicPr>
          <p:cNvPr id="2050" name="Picture 2" descr="C:\Users\оксана\Desktop\посадка лука\SAM_5308.JPG"/>
          <p:cNvPicPr>
            <a:picLocks noGrp="1" noChangeAspect="1" noChangeArrowheads="1"/>
          </p:cNvPicPr>
          <p:nvPr>
            <p:ph sz="quarter" idx="2"/>
          </p:nvPr>
        </p:nvPicPr>
        <p:blipFill>
          <a:blip r:embed="rId2" cstate="print"/>
          <a:srcRect/>
          <a:stretch>
            <a:fillRect/>
          </a:stretch>
        </p:blipFill>
        <p:spPr bwMode="auto">
          <a:xfrm>
            <a:off x="457200" y="2514946"/>
            <a:ext cx="4040188" cy="2498229"/>
          </a:xfrm>
          <a:prstGeom prst="rect">
            <a:avLst/>
          </a:prstGeom>
          <a:noFill/>
        </p:spPr>
      </p:pic>
      <p:pic>
        <p:nvPicPr>
          <p:cNvPr id="3074" name="Picture 2" descr="C:\Users\оксана\Desktop\посадка лука\SAM_5321.JPG"/>
          <p:cNvPicPr>
            <a:picLocks noGrp="1" noChangeAspect="1" noChangeArrowheads="1"/>
          </p:cNvPicPr>
          <p:nvPr>
            <p:ph sz="quarter" idx="4"/>
          </p:nvPr>
        </p:nvPicPr>
        <p:blipFill>
          <a:blip r:embed="rId3" cstate="print"/>
          <a:srcRect/>
          <a:stretch>
            <a:fillRect/>
          </a:stretch>
        </p:blipFill>
        <p:spPr bwMode="auto">
          <a:xfrm>
            <a:off x="4788024" y="2492896"/>
            <a:ext cx="4041775" cy="2561530"/>
          </a:xfrm>
          <a:prstGeom prst="rect">
            <a:avLst/>
          </a:prstGeom>
          <a:noFill/>
        </p:spPr>
      </p:pic>
    </p:spTree>
    <p:extLst>
      <p:ext uri="{BB962C8B-B14F-4D97-AF65-F5344CB8AC3E}">
        <p14:creationId xmlns:p14="http://schemas.microsoft.com/office/powerpoint/2010/main" xmlns="" val="995211822"/>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Открытая">
  <a:themeElements>
    <a:clrScheme name="Открытая">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Открытая">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inorFont>
    </a:fontScheme>
    <a:fmtScheme name="Открытая">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65000" b="980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Concourse</Template>
  <TotalTime>59</TotalTime>
  <Words>239</Words>
  <Application>Microsoft Office PowerPoint</Application>
  <PresentationFormat>Экран (4:3)</PresentationFormat>
  <Paragraphs>23</Paragraphs>
  <Slides>7</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7</vt:i4>
      </vt:variant>
    </vt:vector>
  </HeadingPairs>
  <TitlesOfParts>
    <vt:vector size="8" baseType="lpstr">
      <vt:lpstr>Открытая</vt:lpstr>
      <vt:lpstr>Развитие познавательной активности дошкольников посредством проектной деятельности</vt:lpstr>
      <vt:lpstr>Слайд 2</vt:lpstr>
      <vt:lpstr>Слайд 3</vt:lpstr>
      <vt:lpstr> Занимаясь  посадкой огорода на окне, как правило, первым высаживаем лук. Для этого была создана проблемная ситуация «Какой выбрать ящик для посадки лука?». Детям предложила выбрать ящик из бумаги, из пластмассы, деревянный. В результате этого опыта, дети сделали вывод, что бумага не прочная. </vt:lpstr>
      <vt:lpstr>Слайд 5</vt:lpstr>
      <vt:lpstr>Результаты проекта. Познавательная активность детей, которая нашла отражение в альбоме «Луковые истории» с рассказами детей и родителей, фотографиями; Развитие изобразительного творчества, проявившегося в детских рисунках к выставке «Господин лук»; </vt:lpstr>
      <vt:lpstr>Работа над проектом способствует улучшению микроклимата в группе. В детях появилась уверенность в себе и своих возможностях, в их глазах можно было увидеть радость и удовлетворение от возможности проявить самостоятельность и инициативность в проводимой исследовательской познавательной деятельности. Проектная деятельность помогает накоплению социального опыта: умение общаться со сверстниками в совместной деятельности, намечать план совместных действий, оценивать поступки и действия сверстников. Это, в свою очередь, станет фундаментом для дальнейшего успешного обучения в школе. </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Развитие познавательной активности дошкольников посредством проектной деятельности</dc:title>
  <dc:creator>Дамир</dc:creator>
  <cp:lastModifiedBy>оксана</cp:lastModifiedBy>
  <cp:revision>9</cp:revision>
  <dcterms:created xsi:type="dcterms:W3CDTF">2016-01-27T04:36:26Z</dcterms:created>
  <dcterms:modified xsi:type="dcterms:W3CDTF">2016-02-03T07:14:13Z</dcterms:modified>
</cp:coreProperties>
</file>