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62" r:id="rId13"/>
    <p:sldId id="263" r:id="rId14"/>
    <p:sldId id="26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2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4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3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8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7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6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6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2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6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6D62-F1D0-4B64-8F56-E218C27C584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AA80-8331-47B7-AAFE-55F968DDF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91608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Физкультурно-оздоровительная работа в ДОУ "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2014- 2015 учебный год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Азнабаева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Черненко А.А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640" y="477672"/>
            <a:ext cx="7452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спортивные досуги, развлечения,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9" y="1608079"/>
            <a:ext cx="5632140" cy="3908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15" y="1608079"/>
            <a:ext cx="5211243" cy="3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586854"/>
            <a:ext cx="8475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родительские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2115402"/>
            <a:ext cx="5504597" cy="384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63" y="586854"/>
            <a:ext cx="4478433" cy="53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364" y="272955"/>
            <a:ext cx="89256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поставленных задач были использованы методические приемы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рассказы и беседы воспитателя;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заучивание стихотворений;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рассматривание иллюстраций, сюжетных, предметных картинок, плакатов;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дидактические игры;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игры-забавы;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подвижные игры;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пальчиковая и дыхательная гимнастика;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самомассаж;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физкультминутки.</a:t>
            </a:r>
          </a:p>
        </p:txBody>
      </p:sp>
    </p:spTree>
    <p:extLst>
      <p:ext uri="{BB962C8B-B14F-4D97-AF65-F5344CB8AC3E}">
        <p14:creationId xmlns:p14="http://schemas.microsoft.com/office/powerpoint/2010/main" val="26602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3" y="409433"/>
            <a:ext cx="11464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осуществлялась с помощью:</a:t>
            </a: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Проведения родительских собраний на заданную тему, приглашение специалистов</a:t>
            </a: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Индивидуальных консультаций на тему здорового образа жизни: гигиена полости рта, профилактика ОРЗ, необходимость зарядки по утрам, дневного сна (так как почти все дети не приучены дома спать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днем),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здоровой пищи.</a:t>
            </a: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Вывешивание информации в родительском уголке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4" y="2867882"/>
            <a:ext cx="6155141" cy="3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3" y="647694"/>
            <a:ext cx="112501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Arial" panose="020B0604020202020204" pitchFamily="34" charset="0"/>
              </a:rPr>
              <a:t>В целом, по </a:t>
            </a:r>
            <a:r>
              <a:rPr lang="ru-RU" sz="2400" dirty="0" smtClean="0">
                <a:latin typeface="Arial" panose="020B0604020202020204" pitchFamily="34" charset="0"/>
              </a:rPr>
              <a:t>нашим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наблюдениям, 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дети к концу учебного года стали бережнее относиться к своему здоровью, лучше следить за культурно-гигиеническими навыками, стали делать друг другу замечания в неправильном поведении или отношении к чему-либо. Более тщательно стали соблюдать режим дня, некоторые стали дома делать утреннюю гимнастику. К концу года ребята лучше изучили строение тела, они без труда могут показать расположение основных органов в теле человека, а также рассказать об их функциях.</a:t>
            </a:r>
          </a:p>
          <a:p>
            <a:pPr algn="just"/>
            <a:r>
              <a:rPr lang="ru-RU" sz="2400" b="0" i="0" dirty="0" smtClean="0">
                <a:effectLst/>
                <a:latin typeface="Arial" panose="020B0604020202020204" pitchFamily="34" charset="0"/>
              </a:rPr>
              <a:t>Несомненно, только взаимодействие всех субъектов образовательного процесса может принести пользу в освоении навыков формирования здорового образа жизни. В дальнейшем мы планируем продолжать такие занятия, но больше внимания, на </a:t>
            </a:r>
            <a:r>
              <a:rPr lang="ru-RU" sz="2400" dirty="0" smtClean="0">
                <a:latin typeface="Arial" panose="020B0604020202020204" pitchFamily="34" charset="0"/>
              </a:rPr>
              <a:t>наш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взгляд, необходимо уделить работе с родителями, которые очень часто ссылаются на сильную занятость и порой не хотят замечать проблемы в жизни и здоровье своего ребенка. А чтобы работа с родителями проходила более плодотворно, необходимо тесное взаимодействие со специалистами.</a:t>
            </a:r>
            <a:endParaRPr lang="ru-RU" sz="2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378" y="627796"/>
            <a:ext cx="9608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Arial" panose="020B0604020202020204" pitchFamily="34" charset="0"/>
              </a:rPr>
              <a:t>Здоровые дети – здоровая нация! 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1787860"/>
            <a:ext cx="6314364" cy="44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90" y="287946"/>
            <a:ext cx="10456572" cy="181515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это важный период, когда развиваются двигательные качества и навыки, закаливается организм, создается фундамент физического совершенствования человеческой личности, период, когда закладываются основы здоровья будущего взрослого человека.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2103098"/>
            <a:ext cx="5216576" cy="4321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96" y="2103098"/>
            <a:ext cx="5201587" cy="43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903" y="284813"/>
            <a:ext cx="1179725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дошкольников основы здорового образа жизни, добиться осознанного выполнения правил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ответственного отношения как к собственному здоровью так и здоровью окружающих.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сформировать у детей адекватное представление об окружающем человеке (о строении собственного тела) 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помочь ребенку создать целостное представление о своем теле,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 " слушать" и "слышать" свой организм;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потребность в физическом и нравственном самосовершенствовании, в здоровом образе жизни;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привить навыки профилактики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правильное поведение ребенка в процессе выполнения всех видов деятельности;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895" y="38950"/>
            <a:ext cx="8216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ежедневной системы работы по физическому воспитанию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01505" y="1972706"/>
            <a:ext cx="3021957" cy="2279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Физкультурно-оздоровительная работа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464640" y="1178416"/>
            <a:ext cx="2508160" cy="1841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Утренняя гимнастика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87631" y="3278029"/>
            <a:ext cx="2695466" cy="1777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Физкультурные занятия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7993" y="4848583"/>
            <a:ext cx="2456647" cy="1822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Прогулки, подвижные игры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37257" y="4835182"/>
            <a:ext cx="2376150" cy="1822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Физкульт</a:t>
            </a:r>
            <a:r>
              <a:rPr lang="ru-RU" sz="2000" dirty="0" smtClean="0">
                <a:solidFill>
                  <a:schemeClr val="tx1"/>
                </a:solidFill>
              </a:rPr>
              <a:t>-минутки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7865" y="3631008"/>
            <a:ext cx="2350395" cy="188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Гимнастика после дневного сна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0913" y="1191606"/>
            <a:ext cx="2475965" cy="1828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Гимнастика: для глаз, пальчиковая, дыхательная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236316" y="2224585"/>
            <a:ext cx="1228324" cy="32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304737" y="3439236"/>
            <a:ext cx="947402" cy="34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90578" y="4122686"/>
            <a:ext cx="319655" cy="72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</p:cNvCxnSpPr>
          <p:nvPr/>
        </p:nvCxnSpPr>
        <p:spPr>
          <a:xfrm flipH="1">
            <a:off x="4002024" y="3918433"/>
            <a:ext cx="742036" cy="95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99624" y="3335625"/>
            <a:ext cx="1735689" cy="721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061510" y="2224585"/>
            <a:ext cx="1689991" cy="32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422696"/>
            <a:ext cx="9171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проводилась в течение года по следующим направлениям:</a:t>
            </a: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</a:t>
            </a:r>
            <a:endPara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с детьми</a:t>
            </a: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с родителями</a:t>
            </a:r>
          </a:p>
          <a:p>
            <a:pPr algn="just"/>
            <a:endParaRPr lang="ru-RU" sz="24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" y="2546354"/>
            <a:ext cx="5026925" cy="3930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87" y="2546353"/>
            <a:ext cx="5767537" cy="39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646" y="136478"/>
            <a:ext cx="10304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утренняя гимнастика (ежедневно) ;</a:t>
            </a: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физкультурные занятия;</a:t>
            </a:r>
          </a:p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прогулки с включением подвижных игр;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8150"/>
            <a:ext cx="4148920" cy="3466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18" y="2507776"/>
            <a:ext cx="3927143" cy="3456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60" y="3285866"/>
            <a:ext cx="3736074" cy="33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924" y="147304"/>
            <a:ext cx="10517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пальчиковая гимнастика (ежедневно во время режимных моментов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зрительная, дыхательная гимнастика на соответствующих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29" y="1774336"/>
            <a:ext cx="5036023" cy="3777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774336"/>
            <a:ext cx="5195247" cy="37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4024" y="524990"/>
            <a:ext cx="10176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оздоровительная гимнастика после дневного сна (ежедневно) 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физкультминутки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малоподвижных занятиях, ежедневно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4" y="2141432"/>
            <a:ext cx="4544704" cy="3396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64" y="2141432"/>
            <a:ext cx="4528078" cy="33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385" y="633047"/>
            <a:ext cx="8792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эмоциональные разрядки, релаксация;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ходьба по массажным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коврикам;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0" y="2016367"/>
            <a:ext cx="5027044" cy="3770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22" y="633047"/>
            <a:ext cx="3695985" cy="49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571</Words>
  <Application>Microsoft Office PowerPoint</Application>
  <PresentationFormat>Широкоэкранный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" Физкультурно-оздоровительная работа в ДОУ " 2014- 2015 учебный год </vt:lpstr>
      <vt:lpstr>Дошкольный возраст – это важный период, когда развиваются двигательные качества и навыки, закаливается организм, создается фундамент физического совершенствования человеческой личности, период, когда закладываются основы здоровья будущего взрослого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 Физкультурно-оздоровительная работа в ДОУ " 2014- 2015 учебный год</dc:title>
  <dc:creator>Альфия</dc:creator>
  <cp:lastModifiedBy>Альфия</cp:lastModifiedBy>
  <cp:revision>23</cp:revision>
  <dcterms:created xsi:type="dcterms:W3CDTF">2015-05-17T15:59:14Z</dcterms:created>
  <dcterms:modified xsi:type="dcterms:W3CDTF">2015-05-19T07:54:45Z</dcterms:modified>
</cp:coreProperties>
</file>