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3" r:id="rId3"/>
    <p:sldId id="274" r:id="rId4"/>
    <p:sldId id="275" r:id="rId5"/>
    <p:sldId id="257" r:id="rId6"/>
    <p:sldId id="264" r:id="rId7"/>
    <p:sldId id="258" r:id="rId8"/>
    <p:sldId id="265" r:id="rId9"/>
    <p:sldId id="259" r:id="rId10"/>
    <p:sldId id="266" r:id="rId11"/>
    <p:sldId id="276" r:id="rId12"/>
    <p:sldId id="277" r:id="rId13"/>
    <p:sldId id="260" r:id="rId14"/>
    <p:sldId id="267" r:id="rId15"/>
    <p:sldId id="261" r:id="rId16"/>
    <p:sldId id="268" r:id="rId17"/>
    <p:sldId id="262" r:id="rId18"/>
    <p:sldId id="269" r:id="rId19"/>
    <p:sldId id="263" r:id="rId20"/>
    <p:sldId id="270" r:id="rId21"/>
    <p:sldId id="271" r:id="rId22"/>
    <p:sldId id="278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02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7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53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2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576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71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96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49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12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5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1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94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4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57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02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EDE0-0F60-4ED5-BEE2-FE8AC8E2E4B1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324C2-91F5-49C2-806D-8DCDAA38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3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222422"/>
            <a:ext cx="8588203" cy="117389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«Детский сад №55 </a:t>
            </a:r>
            <a:r>
              <a:rPr lang="ru-RU" sz="16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600" dirty="0" smtClean="0">
                <a:solidFill>
                  <a:schemeClr val="tx1"/>
                </a:solidFill>
              </a:rPr>
              <a:t> вида с приоритетным осуществлением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деятельности по художественно-эстетическому направлению развития детей»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59243" y="1433385"/>
            <a:ext cx="7760044" cy="3126258"/>
          </a:xfrm>
        </p:spPr>
        <p:txBody>
          <a:bodyPr/>
          <a:lstStyle/>
          <a:p>
            <a:pPr algn="ctr"/>
            <a:r>
              <a:rPr lang="ru-RU" sz="5400" i="1" smtClean="0">
                <a:solidFill>
                  <a:schemeClr val="accent1">
                    <a:lumMod val="75000"/>
                  </a:schemeClr>
                </a:solidFill>
              </a:rPr>
              <a:t>Нетрадицион</a:t>
            </a:r>
            <a:r>
              <a:rPr lang="ru-RU" sz="5400" i="1" smtClean="0">
                <a:solidFill>
                  <a:schemeClr val="accent1">
                    <a:lumMod val="75000"/>
                  </a:schemeClr>
                </a:solidFill>
              </a:rPr>
              <a:t>ное</a:t>
            </a:r>
            <a:endParaRPr lang="ru-RU" sz="5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физкультурное  </a:t>
            </a:r>
          </a:p>
          <a:p>
            <a:pPr algn="ctr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оборудование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96465" y="4572000"/>
            <a:ext cx="3577538" cy="146936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Разработал   </a:t>
            </a:r>
            <a:r>
              <a:rPr lang="ru-RU" dirty="0" err="1" smtClean="0">
                <a:solidFill>
                  <a:schemeClr val="tx1"/>
                </a:solidFill>
              </a:rPr>
              <a:t>Дубейко</a:t>
            </a:r>
            <a:r>
              <a:rPr lang="ru-RU" dirty="0" smtClean="0">
                <a:solidFill>
                  <a:schemeClr val="tx1"/>
                </a:solidFill>
              </a:rPr>
              <a:t>  А.Б.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воспитатель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8" y="1853513"/>
            <a:ext cx="4183062" cy="264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37" y="1063665"/>
            <a:ext cx="2499974" cy="44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774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506"/>
            <a:ext cx="8596668" cy="139914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Гантели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73716"/>
            <a:ext cx="6175158" cy="4267645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Описание: пластмассовые белые бутылочки, украшенные узкой цветной лентой, наполненные крупой по 200-300г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требованиям.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Цель: развитие ОВД, физических качеств: силы, ловкости, развивает координацию движений.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Возрастная категория – 4-7 лет.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Данное оборудование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используется в физкультурных занятиях.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Количество участников не ограничено.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04182" y="2160589"/>
            <a:ext cx="1969821" cy="38807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168" y="609600"/>
            <a:ext cx="3206834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71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557" y="381031"/>
            <a:ext cx="4681563" cy="335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719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2104" y="2928552"/>
            <a:ext cx="4354388" cy="327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Волшебные палочки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61002"/>
            <a:ext cx="8596668" cy="40803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атласные ленты , крупа.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нормам.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Развивать мелкую моторику рук , мышление , внимание.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трансформируемая.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 – 2-7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оборудование используется на занятиях , игровой и досуговой деятельности, в праздниках.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Имеет разнообразные правила игры и количества участников.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5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2" y="1717589"/>
            <a:ext cx="4491919" cy="2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9" y="975519"/>
            <a:ext cx="2641545" cy="470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01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4742"/>
            <a:ext cx="8596668" cy="1189822"/>
          </a:xfrm>
        </p:spPr>
        <p:txBody>
          <a:bodyPr/>
          <a:lstStyle/>
          <a:p>
            <a:pPr algn="ctr"/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Массажеры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9648"/>
            <a:ext cx="8596668" cy="4164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яйцо от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Киндера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и леска.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требованиям.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развивает навыки самомассажа различных частей тела.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динамическая.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</a:t>
            </a:r>
            <a:r>
              <a:rPr lang="en-US" dirty="0" smtClean="0">
                <a:solidFill>
                  <a:schemeClr val="tx1"/>
                </a:solidFill>
              </a:rPr>
              <a:t>: c </a:t>
            </a:r>
            <a:r>
              <a:rPr lang="ru-RU" dirty="0" smtClean="0">
                <a:solidFill>
                  <a:schemeClr val="tx1"/>
                </a:solidFill>
              </a:rPr>
              <a:t>3-7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Используется в оздоровительных целях, самостоятельно или в паре . В досуговой деятельности.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4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8248" y="518983"/>
            <a:ext cx="3515753" cy="1717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91" y="3150824"/>
            <a:ext cx="4230746" cy="264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лександра\Desktop\Новая папка\IMG_7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03" y="497537"/>
            <a:ext cx="4039064" cy="285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31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759"/>
            <a:ext cx="9274002" cy="143464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Массажная дорожка здоровья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0834"/>
            <a:ext cx="8596668" cy="39660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крышки , леска , коврик , пробки , мягкий коврик, коврик травка.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техническим и санитарным нормам.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профилактика плоскостопия , активизировать все зоны стопы,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закаливание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динамическая.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 не ограничена.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оборудование используется при проведение гимнастики после сна.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4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" y="980501"/>
            <a:ext cx="2843201" cy="506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06" y="1972019"/>
            <a:ext cx="5060012" cy="284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153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569" y="253389"/>
            <a:ext cx="8249434" cy="141015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Дыхательная гимнастика «</a:t>
            </a:r>
            <a:r>
              <a:rPr lang="ru-RU" sz="3600" dirty="0" smtClean="0"/>
              <a:t>бутылочки» , «цветочки»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248" y="2148289"/>
            <a:ext cx="8458755" cy="425251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 пластиковые бутылки , </a:t>
            </a:r>
            <a:r>
              <a:rPr lang="ru-RU" dirty="0" err="1" smtClean="0">
                <a:solidFill>
                  <a:schemeClr val="tx1"/>
                </a:solidFill>
              </a:rPr>
              <a:t>коктейльные</a:t>
            </a:r>
            <a:r>
              <a:rPr lang="ru-RU" dirty="0" smtClean="0">
                <a:solidFill>
                  <a:schemeClr val="tx1"/>
                </a:solidFill>
              </a:rPr>
              <a:t> трубочки (индивидуальные), пенопласт , картинки из детских журналов , самоклеящаяся пленка, 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тласные ленты.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 техническим нормам.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развивать умение концентрировать внимание , правильное дыхание, речь.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трансформируемое.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 – 3-7 лет.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оборудование используется для занятий по развитию речи , индивидуальной , игровой, досуговой деятельности .</a:t>
            </a:r>
          </a:p>
        </p:txBody>
      </p:sp>
    </p:spTree>
    <p:extLst>
      <p:ext uri="{BB962C8B-B14F-4D97-AF65-F5344CB8AC3E}">
        <p14:creationId xmlns="" xmlns:p14="http://schemas.microsoft.com/office/powerpoint/2010/main" val="6831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10" y="716096"/>
            <a:ext cx="6850291" cy="47482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"Чтобы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движении".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Жан Жак Руссо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4759287"/>
            <a:ext cx="8596668" cy="12820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59" y="480244"/>
            <a:ext cx="4354442" cy="248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" y="292720"/>
            <a:ext cx="2677098" cy="362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3" y="4197427"/>
            <a:ext cx="4183062" cy="244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2" y="3393195"/>
            <a:ext cx="4244298" cy="246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46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5590"/>
            <a:ext cx="8596668" cy="1288974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Моталочки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77334" y="1641513"/>
            <a:ext cx="8466666" cy="43998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дерево, атласные ленточки.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Соответствует санитарным и  техническим нормам.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развивать умение концентрировать внимание, развивать ловкость, скорость реакции , координацию движений 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динамическая.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Возрастная категория – 4-7 лет.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Используется на физкультурных занятиях , праздниках и в </a:t>
            </a:r>
            <a:r>
              <a:rPr lang="ru-RU" dirty="0" err="1" smtClean="0">
                <a:solidFill>
                  <a:schemeClr val="tx1"/>
                </a:solidFill>
              </a:rPr>
              <a:t>досуговой</a:t>
            </a:r>
            <a:r>
              <a:rPr lang="ru-RU" dirty="0" smtClean="0">
                <a:solidFill>
                  <a:schemeClr val="tx1"/>
                </a:solidFill>
              </a:rPr>
              <a:t> деятельности.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Количество участников не более 4 детей.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130448" y="2160589"/>
            <a:ext cx="1143556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53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08" y="264405"/>
            <a:ext cx="3324894" cy="1665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7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224" y="1140863"/>
            <a:ext cx="4183062" cy="312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72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1244" y="3415850"/>
            <a:ext cx="4184650" cy="312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лександра\Desktop\Новая папка\IMG_7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130" y="288701"/>
            <a:ext cx="4028302" cy="295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73716"/>
            <a:ext cx="8596668" cy="237964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3514381"/>
            <a:ext cx="4184035" cy="2526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9970" y="3701667"/>
            <a:ext cx="4184034" cy="23396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90832"/>
            <a:ext cx="8596668" cy="128510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977081"/>
            <a:ext cx="8596668" cy="4064281"/>
          </a:xfrm>
        </p:spPr>
        <p:txBody>
          <a:bodyPr/>
          <a:lstStyle/>
          <a:p>
            <a:r>
              <a:rPr lang="ru-RU" sz="2400" dirty="0" smtClean="0"/>
              <a:t>Стимулирование и совершенствование развития двигательных способностей и физических качеств у детей посредством использования нестандартного оборудования.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135"/>
            <a:ext cx="8596668" cy="160637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Центр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Академия спорта</a:t>
            </a:r>
            <a:endParaRPr lang="ru-RU" sz="4800" dirty="0"/>
          </a:p>
        </p:txBody>
      </p:sp>
      <p:pic>
        <p:nvPicPr>
          <p:cNvPr id="4" name="Содержимое 3" descr="IMG_7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6443" y="1901302"/>
            <a:ext cx="6474941" cy="461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70333"/>
            <a:ext cx="9144000" cy="7810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Варежки -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массажеры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71179" y="1894900"/>
            <a:ext cx="9287219" cy="44397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трикотажные варежки и перчатки, пуговицы и бусины.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требованиям.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Развитие тактильных ощущений , мелкой моторики рук и ног , умение работать в паре.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 - динамическая.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3-7 лет.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пособие можно использовать для самомассажа различных частей тела,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досуговой и индивидуальной  деятельности.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340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774146"/>
            <a:ext cx="3052285" cy="511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72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799" y="3473625"/>
            <a:ext cx="3876395" cy="27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андра\Desktop\Новая папка\IMG_7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463725"/>
            <a:ext cx="3873499" cy="277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1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20701"/>
            <a:ext cx="7766936" cy="1054100"/>
          </a:xfrm>
        </p:spPr>
        <p:txBody>
          <a:bodyPr/>
          <a:lstStyle/>
          <a:p>
            <a:pPr algn="ctr"/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Ловишки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100" y="1993900"/>
            <a:ext cx="8219903" cy="407639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пластиковая бутылка , яйцо от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Киндера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, тесьма , изолента.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требованиям.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развивать ловкость , глазомер , скорость реакции , координацию движений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динамическая.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 4-7 лет.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оборудование разнообразно в правилах игры , количество участников не ограничено. Можно включать элемент соревнования.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Используется на физкультурных занятиях , праздниках и в досуговой деятельности.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2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8" y="912383"/>
            <a:ext cx="2909330" cy="483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72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84152" y="3284451"/>
            <a:ext cx="4021480" cy="302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лександра\Desktop\Новая папка\IMG_7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184" y="365297"/>
            <a:ext cx="3768811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9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5352"/>
            <a:ext cx="7766936" cy="109975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Лыжи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33017"/>
            <a:ext cx="7766936" cy="37147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пластиковые бутылки , бросовый материал для украшения.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Соответствует санитарным и техническим требованиям.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развивать координацию движений , ловкость.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Развивающая направленность – динамическая.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категория – не ограничена.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Данное оборудование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используется в физкультурных занятиях, играх- эстафетах , досуговой деятельности также имеет разнообразные правила игры.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Количество участников не ограничено.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1420</TotalTime>
  <Words>623</Words>
  <Application>Microsoft Office PowerPoint</Application>
  <PresentationFormat>Произвольный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Муниципальное бюджетное дошкольное образовательное учреждение  «Детский сад №55 общеразвивающего вида с приоритетным осуществлением деятельности по художественно-эстетическому направлению развития детей»</vt:lpstr>
      <vt:lpstr>"Чтобы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движении".                                                            Жан Жак Руссо </vt:lpstr>
      <vt:lpstr>Цель</vt:lpstr>
      <vt:lpstr>Центр  Академия спорта</vt:lpstr>
      <vt:lpstr>Варежки - массажеры</vt:lpstr>
      <vt:lpstr>Слайд 6</vt:lpstr>
      <vt:lpstr>Ловишки </vt:lpstr>
      <vt:lpstr>Слайд 8</vt:lpstr>
      <vt:lpstr>Лыжи</vt:lpstr>
      <vt:lpstr>Слайд 10</vt:lpstr>
      <vt:lpstr>Гантели</vt:lpstr>
      <vt:lpstr>Слайд 12</vt:lpstr>
      <vt:lpstr>Волшебные палочки</vt:lpstr>
      <vt:lpstr>Слайд 14</vt:lpstr>
      <vt:lpstr>Массажеры</vt:lpstr>
      <vt:lpstr>Слайд 16</vt:lpstr>
      <vt:lpstr>Массажная дорожка здоровья</vt:lpstr>
      <vt:lpstr>Слайд 18</vt:lpstr>
      <vt:lpstr>Дыхательная гимнастика «бутылочки» , «цветочки»</vt:lpstr>
      <vt:lpstr>Слайд 20</vt:lpstr>
      <vt:lpstr>Моталочки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 оборудование  МБДОУ №55</dc:title>
  <dc:creator>петр тетерко</dc:creator>
  <cp:lastModifiedBy>александра Дубейко</cp:lastModifiedBy>
  <cp:revision>30</cp:revision>
  <dcterms:created xsi:type="dcterms:W3CDTF">2015-04-08T13:02:55Z</dcterms:created>
  <dcterms:modified xsi:type="dcterms:W3CDTF">2016-01-12T15:25:20Z</dcterms:modified>
</cp:coreProperties>
</file>