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57" r:id="rId3"/>
    <p:sldId id="280" r:id="rId4"/>
    <p:sldId id="281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70" r:id="rId19"/>
    <p:sldId id="296" r:id="rId20"/>
    <p:sldId id="297" r:id="rId21"/>
    <p:sldId id="298" r:id="rId22"/>
    <p:sldId id="299" r:id="rId23"/>
    <p:sldId id="300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30B1-1989-452B-89F4-4146FB34C968}" type="datetimeFigureOut">
              <a:rPr lang="ru-RU" smtClean="0"/>
              <a:pPr/>
              <a:t>вс 18.09.16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CB1B-F8EB-43E4-8F60-54106F6F9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30B1-1989-452B-89F4-4146FB34C968}" type="datetimeFigureOut">
              <a:rPr lang="ru-RU" smtClean="0"/>
              <a:pPr/>
              <a:t>вс 18.09.16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CB1B-F8EB-43E4-8F60-54106F6F9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30B1-1989-452B-89F4-4146FB34C968}" type="datetimeFigureOut">
              <a:rPr lang="ru-RU" smtClean="0"/>
              <a:pPr/>
              <a:t>вс 18.09.16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CB1B-F8EB-43E4-8F60-54106F6F9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30B1-1989-452B-89F4-4146FB34C968}" type="datetimeFigureOut">
              <a:rPr lang="ru-RU" smtClean="0"/>
              <a:pPr/>
              <a:t>вс 18.09.16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CB1B-F8EB-43E4-8F60-54106F6F9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30B1-1989-452B-89F4-4146FB34C968}" type="datetimeFigureOut">
              <a:rPr lang="ru-RU" smtClean="0"/>
              <a:pPr/>
              <a:t>вс 18.09.16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CB1B-F8EB-43E4-8F60-54106F6F9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30B1-1989-452B-89F4-4146FB34C968}" type="datetimeFigureOut">
              <a:rPr lang="ru-RU" smtClean="0"/>
              <a:pPr/>
              <a:t>вс 18.09.16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CB1B-F8EB-43E4-8F60-54106F6F9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30B1-1989-452B-89F4-4146FB34C968}" type="datetimeFigureOut">
              <a:rPr lang="ru-RU" smtClean="0"/>
              <a:pPr/>
              <a:t>вс 18.09.16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CB1B-F8EB-43E4-8F60-54106F6F9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30B1-1989-452B-89F4-4146FB34C968}" type="datetimeFigureOut">
              <a:rPr lang="ru-RU" smtClean="0"/>
              <a:pPr/>
              <a:t>вс 18.09.16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CB1B-F8EB-43E4-8F60-54106F6F9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30B1-1989-452B-89F4-4146FB34C968}" type="datetimeFigureOut">
              <a:rPr lang="ru-RU" smtClean="0"/>
              <a:pPr/>
              <a:t>вс 18.09.16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CB1B-F8EB-43E4-8F60-54106F6F9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30B1-1989-452B-89F4-4146FB34C968}" type="datetimeFigureOut">
              <a:rPr lang="ru-RU" smtClean="0"/>
              <a:pPr/>
              <a:t>вс 18.09.16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CB1B-F8EB-43E4-8F60-54106F6F9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30B1-1989-452B-89F4-4146FB34C968}" type="datetimeFigureOut">
              <a:rPr lang="ru-RU" smtClean="0"/>
              <a:pPr/>
              <a:t>вс 18.09.16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C678CB1B-F8EB-43E4-8F60-54106F6F91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3C30B1-1989-452B-89F4-4146FB34C968}" type="datetimeFigureOut">
              <a:rPr lang="ru-RU" smtClean="0"/>
              <a:pPr/>
              <a:t>вс 18.09.16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78CB1B-F8EB-43E4-8F60-54106F6F914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3987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Презентация результатов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профессиональной деятельности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 теме самообразования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«Развитие детей раннего возраста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 2015-2016 учебный год»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3700" y="5602880"/>
            <a:ext cx="2614612" cy="1166220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pPr algn="ctr"/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                   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Подготовила воспитатель </a:t>
            </a:r>
            <a:r>
              <a:rPr lang="ru-RU" sz="6000" dirty="0" err="1" smtClean="0">
                <a:solidFill>
                  <a:schemeClr val="accent1">
                    <a:lumMod val="50000"/>
                  </a:schemeClr>
                </a:solidFill>
              </a:rPr>
              <a:t>Воистинова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Е.В</a:t>
            </a:r>
            <a:r>
              <a:rPr lang="ru-RU" sz="6000" dirty="0" smtClean="0"/>
              <a:t>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30813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9017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Восприятие смысла сказок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413" y="1440180"/>
            <a:ext cx="10972800" cy="438912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Поэтому, к концу учебного года дети уже самостоятельно выполняют действия с героями сказки, проговаривая при этом простые фразы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3" y="3363515"/>
            <a:ext cx="4303712" cy="3227785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0" y="3363515"/>
            <a:ext cx="4303713" cy="3227785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9478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525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Восприятие смысла стихов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46200"/>
            <a:ext cx="10972800" cy="49784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Дети отлично понимают смысл стихов. Наиболее любимыми являются стихи Агнии </a:t>
            </a:r>
            <a:r>
              <a:rPr lang="ru-RU" b="1" dirty="0" err="1" smtClean="0">
                <a:solidFill>
                  <a:srgbClr val="002060"/>
                </a:solidFill>
              </a:rPr>
              <a:t>Барто</a:t>
            </a:r>
            <a:r>
              <a:rPr lang="ru-RU" b="1" dirty="0" smtClean="0">
                <a:solidFill>
                  <a:srgbClr val="002060"/>
                </a:solidFill>
              </a:rPr>
              <a:t>.       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        «Я люблю свою лошадку…»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50" y="2781300"/>
            <a:ext cx="4375149" cy="3281362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2876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93700"/>
            <a:ext cx="10972800" cy="762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Восприятие смысла музыки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82700"/>
            <a:ext cx="10972800" cy="50419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Восприятие смысла музыки происходит через индивидуальную работу и совместную деятельность с целой группой детей.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3105149"/>
            <a:ext cx="4394200" cy="3295651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3048000"/>
            <a:ext cx="4470400" cy="3352800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760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Экспериментирование с материалами и веществами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Познавательная активность осуществлялась в таком виде деятельности, как экспериментирование. Для экспериментирования мы использовали воду, воздух.</a:t>
            </a: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</a:t>
            </a: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Дуя через трубочку в воду дети </a:t>
            </a:r>
            <a:r>
              <a:rPr lang="ru-RU" b="1" dirty="0" err="1" smtClean="0">
                <a:solidFill>
                  <a:srgbClr val="002060"/>
                </a:solidFill>
              </a:rPr>
              <a:t>наблюда</a:t>
            </a:r>
            <a:r>
              <a:rPr lang="ru-RU" b="1" dirty="0" smtClean="0">
                <a:solidFill>
                  <a:srgbClr val="002060"/>
                </a:solidFill>
              </a:rPr>
              <a:t>-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ли, как воздух в виде пузырьков выходит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из воды.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68193"/>
            <a:ext cx="3793065" cy="2844799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61285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4200" y="1003300"/>
            <a:ext cx="5702300" cy="44323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Свойства воздуха мы изучали, используя прозрачные мешочки. 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                                                      Очень интересен для детей был опыт с корабликами. Дети наблюдали, что при намокании кораблик тонет, т.к. становится тяжёлым.                           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04" y="594301"/>
            <a:ext cx="3713596" cy="2785197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04" y="3680404"/>
            <a:ext cx="3724563" cy="2793422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23755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Самообслуживание и действия с бытовыми предметами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 этот год дети заметно повзрослели. Они могут самостоятельно одеваться и раздеваться с частичной помощью воспитателя. Научились использовать бумажные салфетки после еды.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11" y="3723640"/>
            <a:ext cx="3582989" cy="2687242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67" y="3657717"/>
            <a:ext cx="3613365" cy="2710024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03131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23114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Самостоятельно моют руки с мылом, а затем вытирают их полотенцем. Также дети научились элементарно ухаживать за цветами.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520700" y="2514600"/>
            <a:ext cx="10972800" cy="4013200"/>
          </a:xfrm>
        </p:spPr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3114020"/>
            <a:ext cx="3887946" cy="2915960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08503"/>
            <a:ext cx="3902659" cy="2926994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12866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66751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Двигательная активность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95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 нашей группе созданы условия для развития самостоятельной двигательной активности детей. Для этого у нас есть машины, мячи, кегли, горка, обручи, </a:t>
            </a:r>
            <a:r>
              <a:rPr lang="ru-RU" b="1" dirty="0" err="1" smtClean="0">
                <a:solidFill>
                  <a:srgbClr val="002060"/>
                </a:solidFill>
              </a:rPr>
              <a:t>воротики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55305"/>
            <a:ext cx="2914120" cy="2185590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921" y="2949576"/>
            <a:ext cx="2908299" cy="2181224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41" y="4342480"/>
            <a:ext cx="2933518" cy="2200139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722" y="4341885"/>
            <a:ext cx="2902478" cy="2176858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19471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88900"/>
            <a:ext cx="9404723" cy="1181100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Образовательная деятельность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8626" y="88900"/>
            <a:ext cx="8946541" cy="5669641"/>
          </a:xfrm>
        </p:spPr>
        <p:txBody>
          <a:bodyPr>
            <a:normAutofit lnSpcReduction="10000"/>
          </a:bodyPr>
          <a:lstStyle/>
          <a:p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 </a:t>
            </a: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rgbClr val="C00000"/>
                </a:solidFill>
              </a:rPr>
              <a:t>Формирование элементарных математических представлений.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Развитие речи.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Изобразительная деятельность.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Ознакомление с окружающим миром.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Физическое развитие.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4318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11684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Формирование элементарных математических представлений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49657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 ходе непрерывной образовательной деятельности дети учились различать : один, много предметов,  основные цвета, большие и маленькие предметы, шар, куб, кирпичик.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517" y="4400550"/>
            <a:ext cx="3042182" cy="228163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2" y="2910881"/>
            <a:ext cx="2959099" cy="221932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49" y="2746374"/>
            <a:ext cx="2921001" cy="219075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36" y="4400550"/>
            <a:ext cx="3042181" cy="228163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161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190500"/>
            <a:ext cx="10972800" cy="1320800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Виды   деятельности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456" y="1783588"/>
            <a:ext cx="10453688" cy="4896612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/>
              <a:t>Предметная деятельность и игры с составными игрушками.</a:t>
            </a:r>
          </a:p>
          <a:p>
            <a:r>
              <a:rPr lang="ru-RU" sz="3000" dirty="0" smtClean="0"/>
              <a:t>Общение со взрослыми и сверстниками под руководством взрослого.</a:t>
            </a:r>
          </a:p>
          <a:p>
            <a:r>
              <a:rPr lang="ru-RU" sz="3000" dirty="0" smtClean="0"/>
              <a:t>Рассматривание иллюстраций и картинок.</a:t>
            </a:r>
          </a:p>
          <a:p>
            <a:r>
              <a:rPr lang="ru-RU" sz="3000" dirty="0" smtClean="0"/>
              <a:t>Восприятие смысла сказок и стихов.</a:t>
            </a:r>
          </a:p>
          <a:p>
            <a:r>
              <a:rPr lang="ru-RU" sz="3000" dirty="0" smtClean="0"/>
              <a:t>Восприятие смысла музыки.</a:t>
            </a:r>
          </a:p>
          <a:p>
            <a:r>
              <a:rPr lang="ru-RU" sz="3000" dirty="0" smtClean="0"/>
              <a:t>Экспериментирование с материалами и веществами.</a:t>
            </a:r>
          </a:p>
          <a:p>
            <a:r>
              <a:rPr lang="ru-RU" sz="3000" dirty="0" smtClean="0"/>
              <a:t>Самообслуживание и действия с бытовыми предметами.</a:t>
            </a:r>
          </a:p>
          <a:p>
            <a:r>
              <a:rPr lang="ru-RU" sz="3000" dirty="0" smtClean="0"/>
              <a:t>Двигательная активность.</a:t>
            </a:r>
          </a:p>
          <a:p>
            <a:r>
              <a:rPr lang="ru-RU" sz="3000" dirty="0" smtClean="0"/>
              <a:t>Образовательная деятельность.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8084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0200"/>
            <a:ext cx="10972800" cy="10795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Изобразительная деятельность</a:t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4102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Изобразительная деятельность включает в себя рисование и лепку. На занятиях дети учились рисовать линии и окружности, правильно держа кисточку и карандаш,  раскатывать из пластилина шарики и столбики.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84474"/>
            <a:ext cx="2840568" cy="213042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4279900"/>
            <a:ext cx="3098800" cy="23241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99" y="2784474"/>
            <a:ext cx="2921001" cy="219075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234" y="4279900"/>
            <a:ext cx="3098800" cy="23241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4996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42900"/>
            <a:ext cx="10972800" cy="5842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Ознакомление с окружающим миром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27100"/>
            <a:ext cx="10972800" cy="53975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Во время ознакомления с окружающим миром, дети знакомились с овощами и фруктами, запоминали их названия, показывали их на карточках. Также знакомились с дикими и домашними животными, их детёнышами, узнавали и называли их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9" y="2971799"/>
            <a:ext cx="3505201" cy="262890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75" y="3962400"/>
            <a:ext cx="3446950" cy="258521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500" y="2971799"/>
            <a:ext cx="3505202" cy="262890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378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68300"/>
            <a:ext cx="10972800" cy="6096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Развитие речи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079500"/>
            <a:ext cx="10972800" cy="52451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Во время НОД по развитию речи дети рассматривали предметы, картины. Учились отвечать на вопросы: Что это? Какой? Что делает? Слушая рассказ воспитателя, дети самостоятельно складывали картину на </a:t>
            </a:r>
            <a:r>
              <a:rPr lang="ru-RU" b="1" dirty="0" err="1" smtClean="0">
                <a:solidFill>
                  <a:srgbClr val="002060"/>
                </a:solidFill>
              </a:rPr>
              <a:t>фланелеграфе</a:t>
            </a:r>
            <a:r>
              <a:rPr lang="ru-RU" b="1" dirty="0" smtClean="0">
                <a:solidFill>
                  <a:srgbClr val="002060"/>
                </a:solidFill>
              </a:rPr>
              <a:t>. Такое задание развивает внимание и обогащает словарный запас.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1" y="3321050"/>
            <a:ext cx="3446443" cy="258483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3879468"/>
            <a:ext cx="3520871" cy="264065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55" y="3350958"/>
            <a:ext cx="3406565" cy="255492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9205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41300"/>
            <a:ext cx="109728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Физическое развитие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079500"/>
            <a:ext cx="10972800" cy="52451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Физическое развитие- одно из любимых занятий детей. Дети учились бегать, прыгать на двух ногах, с продвижением вперёд, держать, бросать, катать мяч.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819400"/>
            <a:ext cx="3643313" cy="273248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06" y="3886200"/>
            <a:ext cx="3370793" cy="252809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566" y="2844800"/>
            <a:ext cx="3609447" cy="270708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124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00" y="2171700"/>
            <a:ext cx="9906000" cy="1612900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</a:t>
            </a: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ru-RU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103312" y="7150100"/>
            <a:ext cx="8946541" cy="444500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551" y="203200"/>
            <a:ext cx="9551989" cy="65405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Цель: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охрана здоровья детей, гармоничное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физическое развитие, формирование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положительного отношения  к труду, развитие познавательных интересов, формирование интереса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и потребности в чтении книг, формирование интереса к эстетической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стороне окружающей действительности, развитие музыкальности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детей.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         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      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38312" y="6858000"/>
            <a:ext cx="8946541" cy="90169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26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707572"/>
            <a:ext cx="9386805" cy="453934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Задачи: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сохранение и укрепление физического и психического   здоровья; воспитание культурно-гигиенических навыков;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формирование потребности в двигательной активности;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развитие игровой деятельности;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приобщение к общепринятым нормам взаимоотношения со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сверстниками и взрослыми;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развитие трудовой деятельности;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развитие     познавательно-исследовательской и продуктивной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деятельности;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формирование элементарных математических представлений;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формирование целостной картины мира;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развитие устной речи детей;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развитие музыкально-художественной деятельности.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103312" y="6248399"/>
            <a:ext cx="8946541" cy="5080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808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55600"/>
            <a:ext cx="10972800" cy="8636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Предметная деятельность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1054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Предметная деятельность раннего возраста очень актуальна, т.к. играет решающую роль в формировании познавательной и двигательной активности.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77617"/>
            <a:ext cx="3188377" cy="2391283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11" y="4085717"/>
            <a:ext cx="3188377" cy="2391283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022" y="2777616"/>
            <a:ext cx="3188378" cy="2391284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5705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176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Игры с составными игрушками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70000"/>
            <a:ext cx="10972800" cy="50546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Составные игрушки также играют немаловажную роль в развитии наглядно-действенного мышления детей раннего возраста.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2604691"/>
            <a:ext cx="3251200" cy="2438400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2906315"/>
            <a:ext cx="3080278" cy="2310209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78" y="3919933"/>
            <a:ext cx="3206222" cy="2404667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78706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52781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Общение со взрослыми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46200"/>
            <a:ext cx="10972800" cy="49784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Общение детей с воспитателем проходит на позитивной волне. В процессе общения со взрослыми дети стараются подражать, учатся действовать с предметами в соответствиями с их функциями.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3194050"/>
            <a:ext cx="4546600" cy="3409950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3194050"/>
            <a:ext cx="4597399" cy="3448049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35989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52781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Рассматривание иллюстраций и картинок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Особое значение в восприятии детей раннего возраста имеет наглядность. Дети с удовольствием рассматривают иллюстрации в книгах и различные картинки.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56" y="3459984"/>
            <a:ext cx="3937344" cy="2953008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3459984"/>
            <a:ext cx="3975100" cy="2981325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41878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42900"/>
            <a:ext cx="10972800" cy="7874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Восприятие смысла сказок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46482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Роль сказок очень велика. Дети лучше воспринимают текст, когда видят ещё изображение того, что происходит в сказке. Поэтому при чтении сказки использую иллюстрации, а при рассказывании- настольные театры. Каждый такой театр я использовала несколько раз. Такое повторение тренирует память и внимание детей.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00" y="3958550"/>
            <a:ext cx="3181350" cy="272165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2634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</TotalTime>
  <Words>656</Words>
  <Application>Microsoft Office PowerPoint</Application>
  <PresentationFormat>Широкоэкранный</PresentationFormat>
  <Paragraphs>66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Calibri</vt:lpstr>
      <vt:lpstr>Constantia</vt:lpstr>
      <vt:lpstr>Wingdings 2</vt:lpstr>
      <vt:lpstr>Поток</vt:lpstr>
      <vt:lpstr>Презентация результатов профессиональной деятельности по теме самообразования «Развитие детей раннего возраста за 2015-2016 учебный год» </vt:lpstr>
      <vt:lpstr>             Виды   деятельности</vt:lpstr>
      <vt:lpstr>Цель: охрана здоровья детей, гармоничное физическое развитие, формирование положительного отношения  к труду, развитие познавательных интересов, формирование интереса  и потребности в чтении книг, формирование интереса к эстетической стороне окружающей действительности, развитие музыкальности  детей.                                  </vt:lpstr>
      <vt:lpstr>Задачи:  сохранение и укрепление физического и психического   здоровья; воспитание культурно-гигиенических навыков; формирование потребности в двигательной активности; развитие игровой деятельности; приобщение к общепринятым нормам взаимоотношения со  сверстниками и взрослыми; развитие трудовой деятельности; развитие     познавательно-исследовательской и продуктивной  деятельности; формирование элементарных математических представлений; формирование целостной картины мира; развитие устной речи детей; развитие музыкально-художественной деятельности. </vt:lpstr>
      <vt:lpstr>Предметная деятельность</vt:lpstr>
      <vt:lpstr>Игры с составными игрушками</vt:lpstr>
      <vt:lpstr>Общение со взрослыми</vt:lpstr>
      <vt:lpstr>Рассматривание иллюстраций и картинок</vt:lpstr>
      <vt:lpstr>Восприятие смысла сказок </vt:lpstr>
      <vt:lpstr>Восприятие смысла сказок </vt:lpstr>
      <vt:lpstr>Восприятие смысла стихов</vt:lpstr>
      <vt:lpstr>Восприятие смысла музыки</vt:lpstr>
      <vt:lpstr>Экспериментирование с материалами и веществами</vt:lpstr>
      <vt:lpstr>Свойства воздуха мы изучали, используя прозрачные мешочки.                                                         Очень интересен для детей был опыт с корабликами. Дети наблюдали, что при намокании кораблик тонет, т.к. становится тяжёлым.                           </vt:lpstr>
      <vt:lpstr>Самообслуживание и действия с бытовыми предметами</vt:lpstr>
      <vt:lpstr>Самостоятельно моют руки с мылом, а затем вытирают их полотенцем. Также дети научились элементарно ухаживать за цветами.</vt:lpstr>
      <vt:lpstr>Двигательная активность</vt:lpstr>
      <vt:lpstr>Образовательная деятельность</vt:lpstr>
      <vt:lpstr>Формирование элементарных математических представлений</vt:lpstr>
      <vt:lpstr>Изобразительная деятельность </vt:lpstr>
      <vt:lpstr>Ознакомление с окружающим миром</vt:lpstr>
      <vt:lpstr>Развитие речи</vt:lpstr>
      <vt:lpstr>Физическое развитие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деятельности детей раннего возраста</dc:title>
  <dc:creator>Пользователь</dc:creator>
  <cp:lastModifiedBy>Пользователь</cp:lastModifiedBy>
  <cp:revision>56</cp:revision>
  <dcterms:created xsi:type="dcterms:W3CDTF">2016-04-18T09:52:27Z</dcterms:created>
  <dcterms:modified xsi:type="dcterms:W3CDTF">2016-09-18T05:03:17Z</dcterms:modified>
</cp:coreProperties>
</file>