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5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88.img.avito.st/640x480/4988542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60648"/>
            <a:ext cx="9101407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Адаптация\20151124_1121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95736" y="0"/>
            <a:ext cx="4995120" cy="666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pleikacti.ru/images/ima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684584" y="1340768"/>
            <a:ext cx="5315745" cy="598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sarrest.ru/wp-content/uploads/2014/11/mMNltCIVn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48064" y="3943350"/>
            <a:ext cx="36576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474364" y="0"/>
            <a:ext cx="5130084" cy="669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780928"/>
            <a:ext cx="4462464" cy="390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080629" cy="7655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Адаптация\20151124_1058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51920" y="0"/>
            <a:ext cx="4860538" cy="6480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 l="27156"/>
          <a:stretch>
            <a:fillRect/>
          </a:stretch>
        </p:blipFill>
        <p:spPr>
          <a:xfrm flipH="1">
            <a:off x="0" y="3486150"/>
            <a:ext cx="4107493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Адаптация\20151125_0919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552" y="260648"/>
            <a:ext cx="4608511" cy="614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flipH="1">
            <a:off x="5724128" y="2780928"/>
            <a:ext cx="2779711" cy="333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Адаптация\20151125_0902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6312" y="676436"/>
            <a:ext cx="3993962" cy="532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НАТАЛЬЯ\Pictures\Адаптация\20151125_1113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620688"/>
            <a:ext cx="4023012" cy="536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valesa.ucoz.ru/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55776" y="3717032"/>
            <a:ext cx="5638803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g3.proshkolu.ru/content/media/pic/std/3000000/2221000/2220001-07978f7ac4dc578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000996" cy="676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img-fotki.yandex.ru/get/9151/47407055.d/0_90b8b_6af45e20_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04248" y="4446316"/>
            <a:ext cx="2057976" cy="24116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20266565">
            <a:off x="798951" y="69005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dirty="0" smtClean="0">
                <a:solidFill>
                  <a:srgbClr val="558ED5"/>
                </a:solidFill>
                <a:latin typeface="Comic Sans MS" pitchFamily="66"/>
              </a:rPr>
              <a:t>У</a:t>
            </a:r>
            <a:r>
              <a:rPr lang="ru-RU" sz="4000" b="1" i="1" dirty="0" smtClean="0">
                <a:solidFill>
                  <a:srgbClr val="558ED5"/>
                </a:solidFill>
                <a:latin typeface="Comic Sans MS" pitchFamily="66"/>
              </a:rPr>
              <a:t>лыбнитесь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1" dirty="0" smtClean="0">
                <a:solidFill>
                  <a:srgbClr val="558ED5"/>
                </a:solidFill>
                <a:latin typeface="Comic Sans MS" pitchFamily="66"/>
              </a:rPr>
              <a:t>новому дню!</a:t>
            </a:r>
            <a:endParaRPr lang="ru-RU" sz="4000" b="1" i="1" dirty="0" smtClean="0">
              <a:solidFill>
                <a:srgbClr val="558ED5"/>
              </a:solidFill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1" dirty="0" smtClean="0">
                <a:solidFill>
                  <a:srgbClr val="558ED5"/>
                </a:solidFill>
              </a:rPr>
              <a:t>вы пришли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1" dirty="0" smtClean="0">
                <a:solidFill>
                  <a:srgbClr val="558ED5"/>
                </a:solidFill>
              </a:rPr>
              <a:t>в детский сад №8</a:t>
            </a:r>
            <a:endParaRPr lang="ru-RU" sz="4000" b="1" i="1" dirty="0">
              <a:solidFill>
                <a:srgbClr val="558ED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51520" y="188640"/>
            <a:ext cx="8640092" cy="648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dunadolls.ru/images/katalog/big/031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627784" y="3752652"/>
            <a:ext cx="4917977" cy="310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Адаптация\20151125_0900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ТАЛЬЯ\Pictures\Адаптация\20151124_1057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0"/>
            <a:ext cx="4164707" cy="5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ds13.vega-int.ru/Images/Rekomendacii/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524254"/>
            <a:ext cx="2781303" cy="333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НАТАЛЬЯ\Pictures\Адаптация\20151124_1057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16016" y="0"/>
            <a:ext cx="4093787" cy="551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Pictures\Адаптация\20151125_0901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0"/>
            <a:ext cx="5669755" cy="667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Pictures\Адаптация\20151125_1118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flipH="1">
            <a:off x="179512" y="404664"/>
            <a:ext cx="4347048" cy="579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НАТАЛЬЯ\Pictures\Адаптация\20151125_1118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36143" y="476672"/>
            <a:ext cx="4307857" cy="5743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979712" y="0"/>
            <a:ext cx="4941006" cy="658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http://100-bal.ru/pars_docs/refs/138/137612/137612_html_31c9829c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3997" y="3514726"/>
            <a:ext cx="3810003" cy="33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 rot="21329912">
            <a:off x="614896" y="349270"/>
            <a:ext cx="4319680" cy="575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322117">
            <a:off x="4351762" y="389159"/>
            <a:ext cx="4544531" cy="55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planeta.tspu.ru/files/obe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67744" y="3789040"/>
            <a:ext cx="4136343" cy="285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39552" y="0"/>
            <a:ext cx="8192703" cy="637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</Words>
  <Application>Microsoft Office PowerPoint</Application>
  <PresentationFormat>Экран (4:3)</PresentationFormat>
  <Paragraphs>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Екатерина</cp:lastModifiedBy>
  <cp:revision>3</cp:revision>
  <dcterms:modified xsi:type="dcterms:W3CDTF">2016-09-21T00:46:08Z</dcterms:modified>
</cp:coreProperties>
</file>