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16" r:id="rId2"/>
    <p:sldMasterId id="2147483852" r:id="rId3"/>
  </p:sldMasterIdLst>
  <p:notesMasterIdLst>
    <p:notesMasterId r:id="rId14"/>
  </p:notesMasterIdLst>
  <p:sldIdLst>
    <p:sldId id="286" r:id="rId4"/>
    <p:sldId id="287" r:id="rId5"/>
    <p:sldId id="290" r:id="rId6"/>
    <p:sldId id="291" r:id="rId7"/>
    <p:sldId id="294" r:id="rId8"/>
    <p:sldId id="292" r:id="rId9"/>
    <p:sldId id="297" r:id="rId10"/>
    <p:sldId id="275" r:id="rId11"/>
    <p:sldId id="300" r:id="rId12"/>
    <p:sldId id="28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DBB6E-4D56-4FF7-A938-BFD9C7E465EC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47E99-A6EF-4457-8661-14CAD8885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0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5061D-8B76-4F88-93DB-774AFE80D4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FDAF-2FE5-44C5-A5B6-E122AAF8D7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FE93-D8B5-4A8B-B3C3-A070413384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E728C-D8B4-479B-BD5B-3DDD48FFAA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4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7B484-E25A-4A0C-800C-150787D076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9CEBF-B120-4D6E-979B-2B0F05373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6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71952-9FB9-4184-A1F9-9D43F1C8DF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7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E796-30B3-499A-9A70-9FB913CDB2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ED83-1014-43C3-8ACC-802EB079E6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46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7A495-C9E8-4202-9683-0D3B7674FC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4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C8C74-DD2B-41DD-A200-7376200A93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61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8E472-0ED8-4794-8DD2-8A599B1D73B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01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FC7D3-B5BC-47DA-A27B-43F5E31934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08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E6A47-E9C6-4896-9AD0-860EF01C53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6983-C8DC-4361-BF18-0A41D0D029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8C6AB-BCEA-44C8-9AAB-5A9EBA18B2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30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5FB41-ABF2-4E2B-8487-233EB7BC70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1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E8A8D-4609-4E5E-9999-00D6733DCC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6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DCF03-A61B-4BD5-A361-9E53D4B51F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0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96096C-1D29-4292-87F0-F655754A8AE9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74F7D-45D5-40C6-91E8-9F437FFAA89B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204B4E-FBF5-45CC-993C-2A2EA93F30FF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3D3C3-5956-4E51-9B04-5B9A94FBCCCB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320A66-2C00-413B-9396-23F955E3B91D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687C9-71E4-4A1E-92CC-B50B9B19DBA4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D182AF-44D9-488E-9214-8BA0778D7928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37503-4A1C-40C8-AE6B-0FDF7299D046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A265E9-BB17-446D-BE76-9DB71542EA09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1EE4F-C309-4E4A-9C28-1B0A52017DCD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3F2F39-22D1-45C5-A645-5FBA0115751A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8ED69-CBE0-4341-920B-E249C7089CD1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A3568-6524-46EF-B166-49F09FF54109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E5C45-EADC-4476-9187-E2E6F6A8BA9B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1DBEB-F612-43CB-874B-7F56D8240F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FBFEB-B26C-477F-A4A1-F27B9FB58C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65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4C84A0-38C9-419F-9AE3-16A36B57225D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1120C-3807-40F9-95AD-A7E4FBB8FB07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0ACD6-1085-4FB9-89CD-D91CD70FA984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78954-344E-4619-B77E-3D11A5A53244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2D34B0-4025-4244-A332-F6D28D8584EA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FE925-36B0-4427-B0FE-0DFD6CAD06F0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9EE1D6-75F0-4B98-8AAC-CC4E3034BCFA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F70E-979D-46FA-96AB-E7B77F29B751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7F26-5379-4778-8471-E3C694F5A5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3CBC-713F-44BB-A40D-9BF58FC4C0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6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BF820-7579-4D1A-9FF1-2FD9D95F0E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6C04-250D-4CA5-A3BD-472B25330C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0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A8C6-633F-4819-9B2F-0277F5D6EC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504EB-5564-4384-94B9-5FB79978D7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0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4E0A4-E0E9-4519-8668-CE3DC40AC3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4527A-212E-40D2-BF7D-FC57C2E5E1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4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205A8-EF83-414D-838C-A21C3A6628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67F8B-94B3-4FEB-9787-537862090E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6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F7EC6-E995-4605-AFBD-51872FE47A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29E3-3BFF-4E24-B4C8-173C546717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3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D6A2E5-0F9E-447D-995D-0E2ECAA72E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470F12-5067-4249-B7F6-42D3A98EE9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06AD0F-D892-4021-8587-83FF02AE6E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0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856F08C-B045-479C-8404-BE51AF99D318}" type="datetimeFigureOut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16.02.2016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CF68BA7-2DC8-437D-890C-029898A749EA}" type="slidenum">
              <a:rPr lang="ru-RU" smtClean="0">
                <a:solidFill>
                  <a:srgbClr val="B7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7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Ну-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проверь, дружо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Ты готов начать уро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Всё на месте?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Всё ль в поряд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е?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ниж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а, руч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и тетрад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а?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 ли правильно сидят?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 внимательно глядят?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 готовы слушать?</a:t>
            </a:r>
          </a:p>
        </p:txBody>
      </p:sp>
      <p:pic>
        <p:nvPicPr>
          <p:cNvPr id="4101" name="Рисунок 4" descr="52642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9120"/>
            <a:ext cx="2000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5" descr="тетр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28" y="1932925"/>
            <a:ext cx="20716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rot="5400000">
            <a:off x="2286001" y="1571625"/>
            <a:ext cx="214312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28813" y="1714500"/>
            <a:ext cx="142875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3714751" y="1571625"/>
            <a:ext cx="214312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1607344" y="2107407"/>
            <a:ext cx="142875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14438" y="2286000"/>
            <a:ext cx="21431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750218" y="2286000"/>
            <a:ext cx="142875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2500313" y="2143125"/>
            <a:ext cx="214312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3464719" y="2178844"/>
            <a:ext cx="142875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1928813" y="2643188"/>
            <a:ext cx="214313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2535238" y="3178175"/>
            <a:ext cx="142875" cy="730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056998" y="3286125"/>
            <a:ext cx="21431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1071562" y="3643313"/>
            <a:ext cx="214313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2132562" y="3671789"/>
            <a:ext cx="214312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3786187" y="3643313"/>
            <a:ext cx="214313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2035969" y="4250532"/>
            <a:ext cx="142875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998914" y="4144963"/>
            <a:ext cx="73024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2000251" y="4714875"/>
            <a:ext cx="214312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000375" y="4786313"/>
            <a:ext cx="142875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4000500" y="4643439"/>
            <a:ext cx="71438" cy="1428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>
            <a:off x="1751013" y="5180013"/>
            <a:ext cx="141287" cy="71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357313" y="5357813"/>
            <a:ext cx="142875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751138" y="5218850"/>
            <a:ext cx="141288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:\Users\Диман\Desktop\small-3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959660"/>
            <a:ext cx="1837995" cy="237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143250" y="4287838"/>
            <a:ext cx="1326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8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2987"/>
          </a:xfrm>
        </p:spPr>
        <p:txBody>
          <a:bodyPr/>
          <a:lstStyle/>
          <a:p>
            <a:pPr eaLnBrk="1" hangingPunct="1"/>
            <a:r>
              <a:rPr lang="ru-RU" sz="8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Спасибо за уро</a:t>
            </a:r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8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5400" b="1" i="1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D60093"/>
                </a:solidFill>
                <a:latin typeface="Monotype Corsiva" pitchFamily="66" charset="0"/>
              </a:rPr>
              <a:t/>
            </a:r>
            <a:br>
              <a:rPr lang="ru-RU" b="1" i="1" dirty="0" smtClean="0">
                <a:solidFill>
                  <a:srgbClr val="D60093"/>
                </a:solidFill>
                <a:latin typeface="Monotype Corsiva" pitchFamily="66" charset="0"/>
              </a:rPr>
            </a:br>
            <a:endParaRPr lang="ru-RU" sz="5400" b="1" i="1" dirty="0" smtClean="0">
              <a:solidFill>
                <a:srgbClr val="D60093"/>
              </a:solidFill>
              <a:latin typeface="Monotype Corsiva" pitchFamily="66" charset="0"/>
            </a:endParaRPr>
          </a:p>
        </p:txBody>
      </p:sp>
      <p:pic>
        <p:nvPicPr>
          <p:cNvPr id="15363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57175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3688" y="4643438"/>
            <a:ext cx="15430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1088">
            <a:off x="7977188" y="36830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350">
            <a:off x="261190" y="345283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8" y="2334442"/>
            <a:ext cx="17224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968">
            <a:off x="414338" y="5276850"/>
            <a:ext cx="13493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286000"/>
            <a:ext cx="1414462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8123" flipH="1">
            <a:off x="2706688" y="1889125"/>
            <a:ext cx="20002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37289">
            <a:off x="3355975" y="3868738"/>
            <a:ext cx="2286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C:\Documents and Settings\Admin\Рабочий стол\смайл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928813"/>
            <a:ext cx="44291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rot="5400000">
            <a:off x="3286125" y="714376"/>
            <a:ext cx="357187" cy="214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214813" y="1071563"/>
            <a:ext cx="285750" cy="15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7215188" y="785812"/>
            <a:ext cx="357188" cy="2143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Арка 1"/>
          <p:cNvSpPr/>
          <p:nvPr/>
        </p:nvSpPr>
        <p:spPr>
          <a:xfrm rot="10800000">
            <a:off x="5364088" y="1690788"/>
            <a:ext cx="936104" cy="360040"/>
          </a:xfrm>
          <a:prstGeom prst="blockArc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теремок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5838"/>
            <a:ext cx="9144000" cy="5138737"/>
          </a:xfrm>
        </p:spPr>
      </p:pic>
    </p:spTree>
    <p:extLst>
      <p:ext uri="{BB962C8B-B14F-4D97-AF65-F5344CB8AC3E}">
        <p14:creationId xmlns:p14="http://schemas.microsoft.com/office/powerpoint/2010/main" val="39989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479377"/>
            <a:ext cx="7317432" cy="347472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0  1  2  3  4  5 </a:t>
            </a:r>
            <a:endParaRPr lang="ru-RU" sz="9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:\ОТКРЫТЫЙ УРОК.ФЕВРАЛЬ\картинки к уроку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115">
            <a:off x="241314" y="141027"/>
            <a:ext cx="3286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71192" y="764704"/>
            <a:ext cx="7272808" cy="34747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числа 5.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427984" y="1472972"/>
            <a:ext cx="72008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7596336" y="1480059"/>
            <a:ext cx="125019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87824" y="1768091"/>
            <a:ext cx="28803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16016" y="1761004"/>
            <a:ext cx="3600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81" y="2708920"/>
            <a:ext cx="18573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91" name="Line 5"/>
          <p:cNvSpPr>
            <a:spLocks noChangeShapeType="1"/>
          </p:cNvSpPr>
          <p:nvPr/>
        </p:nvSpPr>
        <p:spPr bwMode="auto">
          <a:xfrm flipH="1">
            <a:off x="3581400" y="1143000"/>
            <a:ext cx="304800" cy="1524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292" name="Arc 6"/>
          <p:cNvSpPr>
            <a:spLocks/>
          </p:cNvSpPr>
          <p:nvPr/>
        </p:nvSpPr>
        <p:spPr bwMode="auto">
          <a:xfrm rot="6839051">
            <a:off x="4185445" y="424656"/>
            <a:ext cx="989012" cy="1368425"/>
          </a:xfrm>
          <a:custGeom>
            <a:avLst/>
            <a:gdLst>
              <a:gd name="T0" fmla="*/ 13346352 w 21600"/>
              <a:gd name="T1" fmla="*/ 0 h 31221"/>
              <a:gd name="T2" fmla="*/ 39481356 w 21600"/>
              <a:gd name="T3" fmla="*/ 59978450 h 31221"/>
              <a:gd name="T4" fmla="*/ 0 w 21600"/>
              <a:gd name="T5" fmla="*/ 39653294 h 31221"/>
              <a:gd name="T6" fmla="*/ 0 60000 65536"/>
              <a:gd name="T7" fmla="*/ 0 60000 65536"/>
              <a:gd name="T8" fmla="*/ 0 60000 65536"/>
              <a:gd name="T9" fmla="*/ 0 w 21600"/>
              <a:gd name="T10" fmla="*/ 0 h 31221"/>
              <a:gd name="T11" fmla="*/ 21600 w 21600"/>
              <a:gd name="T12" fmla="*/ 31221 h 31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1221" fill="none" extrusionOk="0">
                <a:moveTo>
                  <a:pt x="6365" y="0"/>
                </a:moveTo>
                <a:cubicBezTo>
                  <a:pt x="15422" y="2793"/>
                  <a:pt x="21600" y="11163"/>
                  <a:pt x="21600" y="20641"/>
                </a:cubicBezTo>
                <a:cubicBezTo>
                  <a:pt x="21600" y="24346"/>
                  <a:pt x="20646" y="27990"/>
                  <a:pt x="18831" y="31220"/>
                </a:cubicBezTo>
              </a:path>
              <a:path w="21600" h="31221" stroke="0" extrusionOk="0">
                <a:moveTo>
                  <a:pt x="6365" y="0"/>
                </a:moveTo>
                <a:cubicBezTo>
                  <a:pt x="15422" y="2793"/>
                  <a:pt x="21600" y="11163"/>
                  <a:pt x="21600" y="20641"/>
                </a:cubicBezTo>
                <a:cubicBezTo>
                  <a:pt x="21600" y="24346"/>
                  <a:pt x="20646" y="27990"/>
                  <a:pt x="18831" y="31220"/>
                </a:cubicBezTo>
                <a:lnTo>
                  <a:pt x="0" y="20641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293" name="Arc 7"/>
          <p:cNvSpPr>
            <a:spLocks/>
          </p:cNvSpPr>
          <p:nvPr/>
        </p:nvSpPr>
        <p:spPr bwMode="auto">
          <a:xfrm rot="615963">
            <a:off x="2994025" y="2525713"/>
            <a:ext cx="2338388" cy="3340100"/>
          </a:xfrm>
          <a:custGeom>
            <a:avLst/>
            <a:gdLst>
              <a:gd name="T0" fmla="*/ 18898756 w 39056"/>
              <a:gd name="T1" fmla="*/ 22500987 h 43200"/>
              <a:gd name="T2" fmla="*/ 0 w 39056"/>
              <a:gd name="T3" fmla="*/ 205168738 h 43200"/>
              <a:gd name="T4" fmla="*/ 62575219 w 39056"/>
              <a:gd name="T5" fmla="*/ 129123464 h 43200"/>
              <a:gd name="T6" fmla="*/ 0 60000 65536"/>
              <a:gd name="T7" fmla="*/ 0 60000 65536"/>
              <a:gd name="T8" fmla="*/ 0 60000 65536"/>
              <a:gd name="T9" fmla="*/ 0 w 39056"/>
              <a:gd name="T10" fmla="*/ 0 h 43200"/>
              <a:gd name="T11" fmla="*/ 39056 w 3905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056" h="43200" fill="none" extrusionOk="0">
                <a:moveTo>
                  <a:pt x="5272" y="3764"/>
                </a:moveTo>
                <a:cubicBezTo>
                  <a:pt x="8862" y="1311"/>
                  <a:pt x="13108" y="-1"/>
                  <a:pt x="17456" y="0"/>
                </a:cubicBezTo>
                <a:cubicBezTo>
                  <a:pt x="29385" y="0"/>
                  <a:pt x="39056" y="9670"/>
                  <a:pt x="39056" y="21600"/>
                </a:cubicBezTo>
                <a:cubicBezTo>
                  <a:pt x="39056" y="33529"/>
                  <a:pt x="29385" y="43200"/>
                  <a:pt x="17456" y="43200"/>
                </a:cubicBezTo>
                <a:cubicBezTo>
                  <a:pt x="10552" y="43200"/>
                  <a:pt x="4065" y="39900"/>
                  <a:pt x="-1" y="34321"/>
                </a:cubicBezTo>
              </a:path>
              <a:path w="39056" h="43200" stroke="0" extrusionOk="0">
                <a:moveTo>
                  <a:pt x="5272" y="3764"/>
                </a:moveTo>
                <a:cubicBezTo>
                  <a:pt x="8862" y="1311"/>
                  <a:pt x="13108" y="-1"/>
                  <a:pt x="17456" y="0"/>
                </a:cubicBezTo>
                <a:cubicBezTo>
                  <a:pt x="29385" y="0"/>
                  <a:pt x="39056" y="9670"/>
                  <a:pt x="39056" y="21600"/>
                </a:cubicBezTo>
                <a:cubicBezTo>
                  <a:pt x="39056" y="33529"/>
                  <a:pt x="29385" y="43200"/>
                  <a:pt x="17456" y="43200"/>
                </a:cubicBezTo>
                <a:cubicBezTo>
                  <a:pt x="10552" y="43200"/>
                  <a:pt x="4065" y="39900"/>
                  <a:pt x="-1" y="34321"/>
                </a:cubicBezTo>
                <a:lnTo>
                  <a:pt x="17456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294" name="Oval 8"/>
          <p:cNvSpPr>
            <a:spLocks noChangeArrowheads="1"/>
          </p:cNvSpPr>
          <p:nvPr/>
        </p:nvSpPr>
        <p:spPr bwMode="auto">
          <a:xfrm>
            <a:off x="3810000" y="1066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1466">
            <a:off x="3025775" y="-130175"/>
            <a:ext cx="3873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000125"/>
            <a:ext cx="1524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643188"/>
            <a:ext cx="15240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714625"/>
            <a:ext cx="1447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57688"/>
            <a:ext cx="1447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357688"/>
            <a:ext cx="1447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>
            <a:hlinkClick r:id="rId6" action="ppaction://hlinksldjump"/>
          </p:cNvPr>
          <p:cNvSpPr/>
          <p:nvPr/>
        </p:nvSpPr>
        <p:spPr>
          <a:xfrm>
            <a:off x="7429500" y="60721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3334 0.222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22202 C -0.02483 0.21624 -0.01615 0.21069 -0.00799 0.20699 C 0.00017 0.20329 0.00642 0.20028 0.01597 0.19959 C 0.02552 0.19889 0.04045 0.2012 0.04982 0.20329 C 0.0592 0.20537 0.06493 0.2086 0.07239 0.21277 C 0.07986 0.21693 0.08715 0.21994 0.09496 0.2278 C 0.10277 0.23566 0.11128 0.24723 0.11892 0.25971 C 0.12656 0.2722 0.13524 0.28307 0.14132 0.30273 C 0.14739 0.32239 0.15277 0.35384 0.15555 0.37789 C 0.15833 0.40194 0.16076 0.42114 0.15833 0.44727 C 0.1559 0.47341 0.15 0.50763 0.14132 0.53539 C 0.13264 0.56314 0.12152 0.59181 0.10625 0.61425 C 0.09097 0.63668 0.06632 0.65911 0.04982 0.67045 C 0.03333 0.68178 0.02187 0.68085 0.00764 0.68178 C -0.0066 0.6827 -0.02275 0.68247 -0.03611 0.67623 C -0.04948 0.66998 -0.06268 0.65611 -0.07275 0.64431 C -0.08282 0.63252 -0.08941 0.6191 -0.09671 0.60477 C -0.104 0.59043 -0.11302 0.56568 -0.11632 0.55782 " pathEditMode="relative" rAng="0" ptsTypes="aaaaaaaaaaaa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10083E-6 C 0.00226 0.00647 0.00469 0.01318 0.01268 0.02058 C 0.02066 0.02798 0.03299 0.03978 0.04792 0.04486 C 0.06285 0.04995 0.08681 0.05435 0.10278 0.05065 C 0.11875 0.04695 0.13299 0.03307 0.14375 0.02243 C 0.15452 0.01179 0.16372 -0.00717 0.16771 -0.01318 " pathEditMode="relative" rAng="0" ptsTypes="aaaaaA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физминутка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538" y="731838"/>
            <a:ext cx="6181725" cy="3475037"/>
          </a:xfrm>
        </p:spPr>
      </p:pic>
    </p:spTree>
    <p:extLst>
      <p:ext uri="{BB962C8B-B14F-4D97-AF65-F5344CB8AC3E}">
        <p14:creationId xmlns:p14="http://schemas.microsoft.com/office/powerpoint/2010/main" val="3874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28070"/>
            <a:ext cx="8229600" cy="49377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</a:t>
            </a:r>
          </a:p>
          <a:p>
            <a:pPr marL="0" indent="0" algn="ctr">
              <a:buNone/>
            </a:pPr>
            <a:r>
              <a:rPr lang="ru-RU" sz="9000" dirty="0" smtClean="0">
                <a:latin typeface="Times New Roman" pitchFamily="18" charset="0"/>
                <a:cs typeface="Times New Roman" pitchFamily="18" charset="0"/>
              </a:rPr>
              <a:t>5 = 4 + </a:t>
            </a:r>
            <a:endParaRPr lang="ru-RU" sz="9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9000" dirty="0" smtClean="0">
                <a:latin typeface="Times New Roman" pitchFamily="18" charset="0"/>
                <a:cs typeface="Times New Roman" pitchFamily="18" charset="0"/>
              </a:rPr>
              <a:t>5 = 3 + </a:t>
            </a:r>
            <a:endParaRPr lang="ru-RU" sz="9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4196" y="3501008"/>
            <a:ext cx="116856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1340768"/>
            <a:ext cx="1193262" cy="1224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3495"/>
            <a:ext cx="18589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8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120" y="265212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Рефле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сия </a:t>
            </a: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5192" y="1628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ому было лег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поднимите зелёный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руг,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ому трудно –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расный.</a:t>
            </a:r>
            <a:endParaRPr lang="ru-RU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23728" y="3559303"/>
            <a:ext cx="1224136" cy="122413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084168" y="3573016"/>
            <a:ext cx="1296144" cy="12241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921225" y="260648"/>
            <a:ext cx="72008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9284" y="5190353"/>
            <a:ext cx="2273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Лег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418945" y="5190353"/>
            <a:ext cx="72008" cy="2215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30750" y="5190354"/>
            <a:ext cx="2268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Трудно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6804247" y="5198198"/>
            <a:ext cx="121257" cy="2215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491106" y="5373216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" y="2544536"/>
            <a:ext cx="18589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1797557" y="1696339"/>
            <a:ext cx="76278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87624" y="1844824"/>
            <a:ext cx="1440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339752" y="1696339"/>
            <a:ext cx="72008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33487" y="1831417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067944" y="1696339"/>
            <a:ext cx="72008" cy="1350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868144" y="1696339"/>
            <a:ext cx="72008" cy="1350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99992" y="1831417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16016" y="2348880"/>
            <a:ext cx="2052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049511" y="2924944"/>
            <a:ext cx="82329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7" name="Прямая соединительная линия 1026"/>
          <p:cNvCxnSpPr/>
          <p:nvPr/>
        </p:nvCxnSpPr>
        <p:spPr>
          <a:xfrm>
            <a:off x="2483768" y="3068960"/>
            <a:ext cx="1260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/>
          <p:nvPr/>
        </p:nvCxnSpPr>
        <p:spPr>
          <a:xfrm flipH="1">
            <a:off x="3872308" y="2924944"/>
            <a:ext cx="97817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7" name="Прямая соединительная линия 1036"/>
          <p:cNvCxnSpPr/>
          <p:nvPr/>
        </p:nvCxnSpPr>
        <p:spPr>
          <a:xfrm>
            <a:off x="4420335" y="3046990"/>
            <a:ext cx="1593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0" name="Прямая соединительная линия 1039"/>
          <p:cNvCxnSpPr/>
          <p:nvPr/>
        </p:nvCxnSpPr>
        <p:spPr>
          <a:xfrm flipH="1">
            <a:off x="5652120" y="2890096"/>
            <a:ext cx="39315" cy="178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4680520" cy="6607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47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78</Words>
  <Application>Microsoft Office PowerPoint</Application>
  <PresentationFormat>Экран (4:3)</PresentationFormat>
  <Paragraphs>25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2_Тема Office</vt:lpstr>
      <vt:lpstr>1_Оформление по умолчанию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</vt:lpstr>
      <vt:lpstr>Презентация PowerPoint</vt:lpstr>
      <vt:lpstr>Спасибо за урок!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математики</dc:title>
  <dc:creator>admin</dc:creator>
  <cp:lastModifiedBy>Диман</cp:lastModifiedBy>
  <cp:revision>25</cp:revision>
  <dcterms:created xsi:type="dcterms:W3CDTF">2016-01-29T06:19:30Z</dcterms:created>
  <dcterms:modified xsi:type="dcterms:W3CDTF">2016-02-16T16:52:55Z</dcterms:modified>
</cp:coreProperties>
</file>