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5489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08" y="-108"/>
      </p:cViewPr>
      <p:guideLst>
        <p:guide orient="horz" pos="3323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277009"/>
            <a:ext cx="6427074" cy="226118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5977731"/>
            <a:ext cx="5292884" cy="2695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2447"/>
            <a:ext cx="1701284" cy="90007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2447"/>
            <a:ext cx="4977831" cy="90007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778670"/>
            <a:ext cx="6427074" cy="20951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471091"/>
            <a:ext cx="6427074" cy="23075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61420"/>
            <a:ext cx="3339558" cy="69618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61420"/>
            <a:ext cx="3339558" cy="69618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61303"/>
            <a:ext cx="3340871" cy="9840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3" y="3345381"/>
            <a:ext cx="3340871" cy="607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61303"/>
            <a:ext cx="3342183" cy="9840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45381"/>
            <a:ext cx="3342183" cy="607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0004"/>
            <a:ext cx="2487603" cy="178745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0005"/>
            <a:ext cx="4226956" cy="90032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07464"/>
            <a:ext cx="2487603" cy="7215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384257"/>
            <a:ext cx="4536758" cy="8717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42567"/>
            <a:ext cx="4536758" cy="632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256010"/>
            <a:ext cx="4536758" cy="12380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2447"/>
            <a:ext cx="6805137" cy="175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61420"/>
            <a:ext cx="6805137" cy="6961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777304"/>
            <a:ext cx="1764295" cy="561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4348-7988-46A0-B12C-53757BF18E9A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777304"/>
            <a:ext cx="2394400" cy="561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777304"/>
            <a:ext cx="1764295" cy="561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66B0-9C1A-4102-B05F-B315EC572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 1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263" cy="105489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0235" y="559562"/>
            <a:ext cx="3500462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благодарен своей маме за то, что я рожден в прекрасном крае.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 край родной – ты Родина моя!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где еще такие тополя?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Поля пшеницы необъятные просторы,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Подсолнухи, как золото горят,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Луга играют цветом красок,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Сады одеты в шелковый наряд,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Наряд из яблонь, груш, черешни,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Природой край мой славен вешний,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Кубань река- богата рыбой, туманы над рекою и роса.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Растет там ивушка зеленая,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реке ее опущена коса.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Моря есть для здоровья всем полезные,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Азовском море вода пресная,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Черное море, в лунном сиянии,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Словно живое, словно мигает мне.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казаки у нас полны величья,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Гостеприимством и теплом,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сохраним свои обычаи.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Благотворим наш общий дом.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Люблю свой милый, дивный край-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Мою Кубань! Мой Краснодарский край!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673" y="488123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маленькая Родина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6384" y="5203031"/>
            <a:ext cx="18573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автор</a:t>
            </a:r>
          </a:p>
          <a:p>
            <a:pPr algn="ctr"/>
            <a:endParaRPr lang="ru-RU" dirty="0" smtClean="0"/>
          </a:p>
          <a:p>
            <a:pPr algn="ctr"/>
            <a:r>
              <a:rPr lang="ru-RU" sz="2400" b="1" i="1" dirty="0" smtClean="0"/>
              <a:t>СОЛОМАХА</a:t>
            </a:r>
          </a:p>
          <a:p>
            <a:pPr algn="ctr"/>
            <a:r>
              <a:rPr lang="ru-RU" sz="2400" b="1" i="1" dirty="0" smtClean="0"/>
              <a:t>СЕМЕН</a:t>
            </a:r>
          </a:p>
          <a:p>
            <a:pPr algn="ctr"/>
            <a:r>
              <a:rPr lang="ru-RU" sz="2400" b="1" i="1" dirty="0" smtClean="0"/>
              <a:t>СЕРГЕЕВИЧ</a:t>
            </a:r>
          </a:p>
          <a:p>
            <a:pPr algn="ctr"/>
            <a:endParaRPr lang="ru-RU" sz="2400" b="1" i="1" dirty="0" smtClean="0"/>
          </a:p>
          <a:p>
            <a:pPr algn="ctr"/>
            <a:endParaRPr lang="ru-RU" sz="2400" b="1" i="1" dirty="0" smtClean="0"/>
          </a:p>
          <a:p>
            <a:pPr algn="ctr"/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137821" y="7131857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МБОУ СОШ № 10</a:t>
            </a:r>
          </a:p>
          <a:p>
            <a:pPr algn="ctr"/>
            <a:r>
              <a:rPr lang="ru-RU" sz="1200" b="1" dirty="0" smtClean="0"/>
              <a:t>ст. </a:t>
            </a:r>
            <a:r>
              <a:rPr lang="ru-RU" sz="1200" b="1" dirty="0" err="1" smtClean="0"/>
              <a:t>Новощербиновская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23508" y="8203427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2016 г</a:t>
            </a:r>
          </a:p>
        </p:txBody>
      </p:sp>
      <p:pic>
        <p:nvPicPr>
          <p:cNvPr id="1026" name="Picture 2" descr="C:\Users\Натали\Desktop\IMG_69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8703" y="439738"/>
            <a:ext cx="2448272" cy="3034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164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Соломаха</dc:creator>
  <cp:lastModifiedBy>Натали</cp:lastModifiedBy>
  <cp:revision>8</cp:revision>
  <dcterms:created xsi:type="dcterms:W3CDTF">2016-06-13T11:04:03Z</dcterms:created>
  <dcterms:modified xsi:type="dcterms:W3CDTF">2016-09-13T08:42:07Z</dcterms:modified>
</cp:coreProperties>
</file>