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85" r:id="rId6"/>
    <p:sldId id="284" r:id="rId7"/>
    <p:sldId id="274" r:id="rId8"/>
    <p:sldId id="287" r:id="rId9"/>
    <p:sldId id="288" r:id="rId10"/>
    <p:sldId id="282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72F1A3-F628-4215-9093-0FE57B86615E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D635FC-5912-4E01-A05E-D4E79D63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1A3-F628-4215-9093-0FE57B86615E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5FC-5912-4E01-A05E-D4E79D63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1A3-F628-4215-9093-0FE57B86615E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5FC-5912-4E01-A05E-D4E79D63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72F1A3-F628-4215-9093-0FE57B86615E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D635FC-5912-4E01-A05E-D4E79D637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172F1A3-F628-4215-9093-0FE57B86615E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D635FC-5912-4E01-A05E-D4E79D63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1A3-F628-4215-9093-0FE57B86615E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5FC-5912-4E01-A05E-D4E79D637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1A3-F628-4215-9093-0FE57B86615E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5FC-5912-4E01-A05E-D4E79D637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72F1A3-F628-4215-9093-0FE57B86615E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D635FC-5912-4E01-A05E-D4E79D637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F1A3-F628-4215-9093-0FE57B86615E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5FC-5912-4E01-A05E-D4E79D63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72F1A3-F628-4215-9093-0FE57B86615E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D635FC-5912-4E01-A05E-D4E79D637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72F1A3-F628-4215-9093-0FE57B86615E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D635FC-5912-4E01-A05E-D4E79D637A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72F1A3-F628-4215-9093-0FE57B86615E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D635FC-5912-4E01-A05E-D4E79D637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vorshud.unatlib.org.ru/images/4/47/%D0%A2%D0%BA%D0%B0%D1%86%D0%BA%D0%B8%D0%B9_%D1%81%D1%82%D0%B0%D0%BD%D0%BE%D0%BA.jpg" TargetMode="External"/><Relationship Id="rId7" Type="http://schemas.openxmlformats.org/officeDocument/2006/relationships/hyperlink" Target="http://vorshud.unatlib.org.ru/images/f/f8/%D0%A2%D0%BA%D0%B0%D0%BD%D1%8B%D0%B5_%D1%81%D1%83%D0%BC%D0%BA%D0%B8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hyperlink" Target="http://vorshud.unatlib.org.ru/images/0/08/%D0%9A%D0%BE%D0%B2%D0%B5%D1%80.jpg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000108"/>
            <a:ext cx="6172200" cy="164307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Творческий проект</a:t>
            </a:r>
            <a:b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Ковры Кавказа</a:t>
            </a:r>
            <a:endParaRPr lang="ru-RU" sz="4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714752"/>
            <a:ext cx="6172200" cy="17145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МБУ ДОДДДТ</a:t>
            </a:r>
          </a:p>
          <a:p>
            <a:endParaRPr lang="ru-RU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Педагог Люлюкина И.Н.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4"/>
            <a:ext cx="1524000" cy="6021725"/>
          </a:xfrm>
        </p:spPr>
        <p:txBody>
          <a:bodyPr vert="wordArtVert" anchor="ctr" anchorCtr="0"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rfEsBZqkWpw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449" b="10449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279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Самой старой тканью в мире является льняная ткань, 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найденная в 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1961 году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при раскопках древнего поселения </a:t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у 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турецкого поселка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</a:rPr>
              <a:t>Чатал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</a:schemeClr>
                </a:solidFill>
              </a:rPr>
              <a:t>Хюиюк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 и </a:t>
            </a:r>
            <a:b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изготовленная около 6500 лет до н. э</a:t>
            </a:r>
            <a:r>
              <a:rPr lang="ru-RU" sz="1800" b="1" dirty="0" smtClean="0">
                <a:solidFill>
                  <a:srgbClr val="000099"/>
                </a:solidFill>
              </a:rPr>
              <a:t/>
            </a:r>
            <a:br>
              <a:rPr lang="ru-RU" sz="1800" b="1" dirty="0" smtClean="0">
                <a:solidFill>
                  <a:srgbClr val="000099"/>
                </a:solidFill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43182"/>
            <a:ext cx="3657600" cy="3529018"/>
          </a:xfrm>
        </p:spPr>
        <p:txBody>
          <a:bodyPr/>
          <a:lstStyle/>
          <a:p>
            <a:r>
              <a:rPr lang="ru-RU" b="1" dirty="0" smtClean="0"/>
              <a:t>Повсеместно для ткачества использовались разного рода </a:t>
            </a:r>
            <a:r>
              <a:rPr lang="ru-RU" b="1" dirty="0" smtClean="0">
                <a:solidFill>
                  <a:srgbClr val="FF0000"/>
                </a:solidFill>
              </a:rPr>
              <a:t>ручные приспособления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(дощечки, </a:t>
            </a:r>
            <a:r>
              <a:rPr lang="ru-RU" b="1" dirty="0" err="1" smtClean="0"/>
              <a:t>бёрдышки</a:t>
            </a:r>
            <a:r>
              <a:rPr lang="ru-RU" b="1" dirty="0" smtClean="0"/>
              <a:t>).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357430"/>
            <a:ext cx="2857899" cy="42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16541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К Индии относится и первое упоминание о торговле хлопчатобумажными тканями, сделанное греческим писателем, купцом и моряком Флавием </a:t>
            </a: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</a:rPr>
              <a:t>Аррианом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 во II веке.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2976757" cy="44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071678"/>
            <a:ext cx="4753235" cy="359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85720" y="570188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00108"/>
            <a:ext cx="2616852" cy="38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10800000" flipV="1">
            <a:off x="4929190" y="5168784"/>
            <a:ext cx="371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Девушка, ткущая ленту. </a:t>
            </a:r>
          </a:p>
          <a:p>
            <a:r>
              <a:rPr lang="ru-RU" sz="2000" dirty="0" smtClean="0"/>
              <a:t>С французской шпалеры </a:t>
            </a:r>
          </a:p>
          <a:p>
            <a:r>
              <a:rPr lang="ru-RU" sz="2000" dirty="0" smtClean="0"/>
              <a:t>начала XV века</a:t>
            </a:r>
            <a:endParaRPr lang="ru-RU" sz="2000" dirty="0"/>
          </a:p>
        </p:txBody>
      </p:sp>
      <p:pic>
        <p:nvPicPr>
          <p:cNvPr id="1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159" y="1357299"/>
            <a:ext cx="2819474" cy="381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5229493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Горизонтальный станок </a:t>
            </a:r>
          </a:p>
          <a:p>
            <a:r>
              <a:rPr lang="ru-RU" dirty="0" smtClean="0"/>
              <a:t>с ямой для подножек и грузом, </a:t>
            </a:r>
          </a:p>
          <a:p>
            <a:r>
              <a:rPr lang="ru-RU" dirty="0" smtClean="0"/>
              <a:t>подвешенным к запасу основы </a:t>
            </a:r>
          </a:p>
          <a:p>
            <a:r>
              <a:rPr lang="ru-RU" dirty="0" smtClean="0"/>
              <a:t>(50-е годы XX века, Сирия)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Ковроткачество в России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3518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Файл:Ткацкий станок.jpg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85926"/>
            <a:ext cx="3657600" cy="243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Файл:Ковер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286256"/>
            <a:ext cx="2357422" cy="240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Файл:Тканые сумки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4429132"/>
            <a:ext cx="371518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57200" y="274638"/>
            <a:ext cx="761526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Гобелен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27425"/>
            <a:ext cx="3190872" cy="40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33_8db68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000240"/>
            <a:ext cx="290183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643051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Гобелен- мастер и хозяин ткацкой мастерской. (Франция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Нам понадобятся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1. рамка</a:t>
            </a:r>
          </a:p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2. </a:t>
            </a:r>
            <a:r>
              <a:rPr lang="ru-RU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Расчёстка</a:t>
            </a: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для прибивания рядов</a:t>
            </a:r>
          </a:p>
          <a:p>
            <a:endParaRPr lang="ru-RU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endParaRPr lang="ru-RU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endParaRPr lang="ru-RU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3. Ручка или карандаш</a:t>
            </a:r>
          </a:p>
          <a:p>
            <a:endParaRPr lang="ru-RU" dirty="0"/>
          </a:p>
        </p:txBody>
      </p:sp>
      <p:pic>
        <p:nvPicPr>
          <p:cNvPr id="5" name="Picture 6" descr="Изготовление рамы для ткачеств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21746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mg2_12553419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1571636" cy="121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s5ej4y2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857760"/>
            <a:ext cx="981060" cy="98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Полотняное переплетение</a:t>
            </a:r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pic>
        <p:nvPicPr>
          <p:cNvPr id="5" name="Picture 5" descr="polotneano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30720"/>
            <a:ext cx="3657600" cy="371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ereplpolot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66275" y="2253300"/>
            <a:ext cx="3265800" cy="32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изготовления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791" y="1643050"/>
            <a:ext cx="39910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Фото15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70375" y="1714488"/>
            <a:ext cx="36576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изготовления</a:t>
            </a:r>
          </a:p>
        </p:txBody>
      </p:sp>
      <p:pic>
        <p:nvPicPr>
          <p:cNvPr id="5" name="Содержимое 4" descr="Bg68UnZIIi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3000372"/>
            <a:ext cx="3657600" cy="3233068"/>
          </a:xfrm>
        </p:spPr>
      </p:pic>
      <p:pic>
        <p:nvPicPr>
          <p:cNvPr id="9" name="Содержимое 8" descr="XOzg1lgpVR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70375" y="1928802"/>
            <a:ext cx="4439742" cy="33284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Цель: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543312"/>
          </a:xfrm>
        </p:spPr>
        <p:txBody>
          <a:bodyPr/>
          <a:lstStyle/>
          <a:p>
            <a:r>
              <a:rPr lang="ru-RU" sz="3600" b="1" dirty="0" smtClean="0"/>
              <a:t>Цель творческой работы – использование традиций и технологий гобеленового переплетения для создания композиции «Кавказ».</a:t>
            </a:r>
            <a:endParaRPr lang="ru-RU" sz="3600" dirty="0" smtClean="0"/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n\Pictures\Новая папка\i-Mk7BDsI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4667261" cy="35004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изготовления</a:t>
            </a:r>
            <a:endParaRPr lang="ru-RU" dirty="0"/>
          </a:p>
        </p:txBody>
      </p:sp>
      <p:pic>
        <p:nvPicPr>
          <p:cNvPr id="6" name="Содержимое 5" descr="T35lFhT2UtI (1)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786314" y="4124998"/>
            <a:ext cx="3657600" cy="2733002"/>
          </a:xfrm>
        </p:spPr>
      </p:pic>
      <p:pic>
        <p:nvPicPr>
          <p:cNvPr id="8" name="Содержимое 7" descr="S2IvAclfpDk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285720" y="1500174"/>
            <a:ext cx="3071834" cy="229531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изготовления</a:t>
            </a:r>
            <a:endParaRPr lang="ru-RU" sz="4800" dirty="0"/>
          </a:p>
        </p:txBody>
      </p:sp>
      <p:pic>
        <p:nvPicPr>
          <p:cNvPr id="5" name="Содержимое 4" descr="fq_F-W0gq9c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4076725" cy="3057544"/>
          </a:xfrm>
        </p:spPr>
      </p:pic>
      <p:pic>
        <p:nvPicPr>
          <p:cNvPr id="6" name="Содержимое 5" descr="Z31bztIXOx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29190" y="3714752"/>
            <a:ext cx="3657600" cy="27432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1"/>
                </a:solidFill>
              </a:rPr>
              <a:t>             « Кавказ».</a:t>
            </a:r>
            <a:endParaRPr lang="ru-RU" sz="48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x4-7htSiw9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587" r="25242"/>
          <a:stretch>
            <a:fillRect/>
          </a:stretch>
        </p:blipFill>
        <p:spPr>
          <a:xfrm>
            <a:off x="1643042" y="1643050"/>
            <a:ext cx="5501066" cy="490221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описание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 Проект   Ковры народов Северного Кавказа.</a:t>
            </a:r>
            <a:endParaRPr lang="ru-RU" dirty="0" smtClean="0"/>
          </a:p>
          <a:p>
            <a:r>
              <a:rPr lang="ru-RU" b="1" dirty="0" smtClean="0"/>
              <a:t>                    (Гобеленовый коврик)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Образовательное учреждение:  </a:t>
            </a:r>
            <a:r>
              <a:rPr lang="ru-RU" dirty="0" smtClean="0"/>
              <a:t>МБУ  ДО  ДДТ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Состав проектной группы:</a:t>
            </a:r>
            <a:r>
              <a:rPr lang="ru-RU" dirty="0" smtClean="0"/>
              <a:t> учащиеся II года обучения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Руководитель проекта:</a:t>
            </a:r>
            <a:r>
              <a:rPr lang="ru-RU" dirty="0" smtClean="0"/>
              <a:t> </a:t>
            </a:r>
            <a:r>
              <a:rPr lang="ru-RU" dirty="0" err="1" smtClean="0"/>
              <a:t>Люлюкина</a:t>
            </a:r>
            <a:r>
              <a:rPr lang="ru-RU" dirty="0" smtClean="0"/>
              <a:t> Ирина Николаевна,</a:t>
            </a:r>
          </a:p>
          <a:p>
            <a:r>
              <a:rPr lang="ru-RU" dirty="0" smtClean="0"/>
              <a:t> педагог дополнительного  образования.</a:t>
            </a:r>
          </a:p>
          <a:p>
            <a:r>
              <a:rPr lang="ru-RU" b="1" dirty="0" smtClean="0"/>
              <a:t>Образовательная область:</a:t>
            </a:r>
            <a:r>
              <a:rPr lang="ru-RU" dirty="0" smtClean="0"/>
              <a:t> технология,</a:t>
            </a:r>
          </a:p>
          <a:p>
            <a:r>
              <a:rPr lang="ru-RU" dirty="0" smtClean="0"/>
              <a:t> декоративно-прикладное творчество.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Обоснование выбора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В </a:t>
            </a:r>
            <a:r>
              <a:rPr lang="ru-RU" b="1" dirty="0" smtClean="0"/>
              <a:t>настоящее время  актуальной стала проблема сохранения культурной и исторической самобытности России, национальных традиций. Декоративно – прикладное искусство органично вошло в современный быт и продолжает развиваться , сохраняя национальные традиции в целостности, особенно они глубоки на Северном Кавказе.</a:t>
            </a:r>
            <a:endParaRPr lang="ru-RU" dirty="0" smtClean="0"/>
          </a:p>
          <a:p>
            <a:r>
              <a:rPr lang="ru-RU" b="1" dirty="0" smtClean="0"/>
              <a:t>Второй год учащиеся объединения  работают над проектом «Северный Кавказ». Первый год изучали СКФО, дети знакомились с республиками, которые окружают Ставропольский край. Ребята совершили увлекательное путешествие в г.Черкесск, где посетили республиканский музей народов Кавказа. В музее дети ознакомились с бытом, с костюмами и обычаями народов </a:t>
            </a:r>
            <a:r>
              <a:rPr lang="ru-RU" b="1" dirty="0" err="1" smtClean="0"/>
              <a:t>Карачаево</a:t>
            </a:r>
            <a:r>
              <a:rPr lang="ru-RU" b="1" dirty="0" smtClean="0"/>
              <a:t> - </a:t>
            </a:r>
            <a:r>
              <a:rPr lang="ru-RU" b="1" dirty="0" err="1" smtClean="0"/>
              <a:t>Черкессии</a:t>
            </a:r>
            <a:r>
              <a:rPr lang="ru-RU" b="1" dirty="0" smtClean="0"/>
              <a:t>.  Внимание девочек привлекли национальные ковры, циновки и утварь. Когда встал вопрос о том что бы мы могли исследовать и изготовить, учащиеся однозначно предложили сделать коврик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данного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52578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– </a:t>
            </a:r>
            <a:r>
              <a:rPr lang="ru-RU" b="1" dirty="0" smtClean="0"/>
              <a:t>это интеграция с одной стороны ультрасовременных, а с другой стороны – известных с древних времен плетения и изготовление ковров в разных техниках.</a:t>
            </a:r>
            <a:endParaRPr lang="ru-RU" dirty="0" smtClean="0"/>
          </a:p>
          <a:p>
            <a:r>
              <a:rPr lang="ru-RU" b="1" dirty="0" smtClean="0"/>
              <a:t>Цель творческой работы – использование традиций и технологий гобеленового переплетения для создания композиции «Кавказ».</a:t>
            </a:r>
            <a:endParaRPr lang="ru-RU" dirty="0" smtClean="0"/>
          </a:p>
          <a:p>
            <a:r>
              <a:rPr lang="ru-RU" b="1" dirty="0" smtClean="0"/>
              <a:t>Для выполнения цели необходимо решить следующий круг задач: </a:t>
            </a:r>
            <a:endParaRPr lang="ru-RU" dirty="0" smtClean="0"/>
          </a:p>
          <a:p>
            <a:pPr lvl="0"/>
            <a:r>
              <a:rPr lang="ru-RU" b="1" dirty="0" smtClean="0"/>
              <a:t>Провести анализ литературы по истории ковроткачества на Кавказе.</a:t>
            </a:r>
            <a:endParaRPr lang="ru-RU" dirty="0" smtClean="0"/>
          </a:p>
          <a:p>
            <a:pPr lvl="0"/>
            <a:r>
              <a:rPr lang="ru-RU" b="1" dirty="0" smtClean="0"/>
              <a:t>Посетить музей народов Кавказа.</a:t>
            </a:r>
            <a:endParaRPr lang="ru-RU" dirty="0" smtClean="0"/>
          </a:p>
          <a:p>
            <a:pPr lvl="0"/>
            <a:r>
              <a:rPr lang="ru-RU" b="1" dirty="0" smtClean="0"/>
              <a:t>Разработать эскиз композиции « Кавказ».</a:t>
            </a:r>
            <a:endParaRPr lang="ru-RU" dirty="0" smtClean="0"/>
          </a:p>
          <a:p>
            <a:r>
              <a:rPr lang="ru-RU" b="1" dirty="0" smtClean="0"/>
              <a:t>Гипотезой исследовательской работы стало: если изготовленный гобеленовый коврик поместить в рамку из элементов природного материала, то созданное изделие будет привлекательно, функционально и современно.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Методы исследования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 занятиях был проведен </a:t>
            </a:r>
            <a:r>
              <a:rPr lang="ru-RU" b="1" dirty="0" smtClean="0"/>
              <a:t>опрос</a:t>
            </a:r>
            <a:r>
              <a:rPr lang="ru-RU" dirty="0" smtClean="0"/>
              <a:t> учащихся, где  были предложены варианты интересных вещей. Девочки предлагали связать прихватки, подставки под горячий чайник и т.д. Кристина посоветовала сделать ковер в технике мокрого валяния, но это трудоемкий процесс. И тогда  девочки предложили сделать коврик в технике гобелена, с этой идеей согласились все, т. к. в прошлом году  дети уже осуществили попытку, изготовив маленькие коврики, переплетая разноцветные ниточки.</a:t>
            </a:r>
          </a:p>
          <a:p>
            <a:r>
              <a:rPr lang="ru-RU" dirty="0" smtClean="0"/>
              <a:t>Просмотрели в библиотеке литературу по Кавказу, где обнаружили много орнаментов и многообразие ковров, заходили в интернет на сайт «Ковры Кавказа», где просмотрели огромное множество ковров. В сетях интернета мы отыскали большое множество ковров и ковриков, узнали, как изготовить рамку для коврика, как натянуть нити и как изготовить самый простой вид  гобелена.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Краткая историческая справка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7424766" cy="6286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Точной даты возникновения первого гобелена в истории не указано, но по различным рассказам, мифам и описям можно судить, что сам принцип ткачества был известен еще в Древнем Египте. В гробнице Тутмоса IV была найдена льняная пелена 1400 г. до нашей эры, выполненная в технике репсового переплетения, с рисунком из скарабеев и лотосов. Расцветом искусства шпалеры в Египте считается период с 4 по 7 вв. В тканях коптов соединились традиции Древнего Египта и эпохи эллинизма. Это небольшие по размеру двухсторонние панно, выполненные шерстяной нитью по льняной основе и отличающиеся изящным тонким рисунком. Позднее в коптских тканях появились христианские сюжеты. 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Обычай украшать свое жилье коврами пришел к нам еще </a:t>
            </a:r>
            <a:r>
              <a:rPr lang="ru-RU" dirty="0" err="1" smtClean="0"/>
              <a:t>c</a:t>
            </a:r>
            <a:r>
              <a:rPr lang="ru-RU" dirty="0" smtClean="0"/>
              <a:t> древних времен. Главным образом их использовали в качестве утеплителя жилища, защиты в холодное время года.</a:t>
            </a:r>
          </a:p>
          <a:p>
            <a:r>
              <a:rPr lang="ru-RU" dirty="0" smtClean="0"/>
              <a:t>Однако помимо этого, плотные куски материи во все времена были прекрасным декором помещения, показателем статуса и достатка их владельца. Также в истории встречались случаи, когда ковер представлял собой место хранения важной для человека информации, настоящую книгу.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Используемые материалы.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Шерстяные </a:t>
            </a:r>
            <a:r>
              <a:rPr lang="ru-RU" dirty="0" smtClean="0"/>
              <a:t>и полушерстяные нити, остатки </a:t>
            </a:r>
            <a:r>
              <a:rPr lang="ru-RU" dirty="0" err="1" smtClean="0"/>
              <a:t>буклированной</a:t>
            </a:r>
            <a:r>
              <a:rPr lang="ru-RU" dirty="0" smtClean="0"/>
              <a:t> пряжи, гребенная лента, бусинки, пуговицы, природный материал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Ход работы.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1 этап</a:t>
            </a:r>
            <a:r>
              <a:rPr lang="ru-RU" dirty="0" smtClean="0"/>
              <a:t> (аналитический): изучение теоретических материалов – литературы и наглядных пособий, посещение музея народов Кавказа, ознакомление с разновидностью ковров в музее, выбор техники изготовления и зарисовка будущих изделий.</a:t>
            </a:r>
          </a:p>
          <a:p>
            <a:r>
              <a:rPr lang="ru-RU" b="1" dirty="0" smtClean="0"/>
              <a:t>2 этап</a:t>
            </a:r>
            <a:r>
              <a:rPr lang="ru-RU" dirty="0" smtClean="0"/>
              <a:t> ( практический) : разработка эскиза изделия, изготовление коврика из нескольких цветов, применение различных видов плетения , изготовление композиции.</a:t>
            </a:r>
          </a:p>
          <a:p>
            <a:r>
              <a:rPr lang="ru-RU" b="1" dirty="0" smtClean="0"/>
              <a:t>3 этап</a:t>
            </a:r>
            <a:r>
              <a:rPr lang="ru-RU" dirty="0" smtClean="0"/>
              <a:t> (обобщающий): подведение итогов работы, представление </a:t>
            </a:r>
          </a:p>
          <a:p>
            <a:r>
              <a:rPr lang="ru-RU" dirty="0" smtClean="0"/>
              <a:t>проекта.</a:t>
            </a:r>
          </a:p>
          <a:p>
            <a:r>
              <a:rPr lang="ru-RU" dirty="0" smtClean="0"/>
              <a:t>Соединив в нашей композиции гобеленовый коврик и элементы декоративных украшений из природного материала, мы реализовали цель нашего проекта.</a:t>
            </a:r>
          </a:p>
          <a:p>
            <a:r>
              <a:rPr lang="ru-RU" dirty="0" smtClean="0"/>
              <a:t>Для подтверждения гипотезы был произведен экспресс - опрос </a:t>
            </a:r>
            <a:r>
              <a:rPr lang="ru-RU" dirty="0" smtClean="0"/>
              <a:t>учащихся.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задачи проекта: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4000" b="1" dirty="0" smtClean="0"/>
              <a:t>Провести анализ литературы по истории ковроткачества на Кавказе.</a:t>
            </a:r>
            <a:endParaRPr lang="ru-RU" sz="4000" dirty="0" smtClean="0"/>
          </a:p>
          <a:p>
            <a:pPr lvl="0"/>
            <a:r>
              <a:rPr lang="ru-RU" sz="4000" b="1" dirty="0" smtClean="0"/>
              <a:t>Посетить музей народов Кавказа.</a:t>
            </a:r>
            <a:endParaRPr lang="ru-RU" sz="4000" dirty="0" smtClean="0"/>
          </a:p>
          <a:p>
            <a:pPr lvl="0"/>
            <a:r>
              <a:rPr lang="ru-RU" sz="4000" b="1" dirty="0" smtClean="0"/>
              <a:t>Разработать эскиз композиции « </a:t>
            </a:r>
            <a:r>
              <a:rPr lang="ru-RU" sz="4000" b="1" dirty="0" err="1" smtClean="0"/>
              <a:t>Кавкз</a:t>
            </a:r>
            <a:r>
              <a:rPr lang="ru-RU" sz="4000" b="1" dirty="0" smtClean="0"/>
              <a:t>».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Заключительный этап: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Итогом </a:t>
            </a:r>
            <a:r>
              <a:rPr lang="ru-RU" sz="9600" dirty="0" smtClean="0"/>
              <a:t>нашего исследования,  стали следующие выводы:</a:t>
            </a:r>
          </a:p>
          <a:p>
            <a:r>
              <a:rPr lang="ru-RU" sz="9600" dirty="0" smtClean="0"/>
              <a:t>Ковры всегда присутствовали в быту многих народов России и Кавказа как в оформлении интерьеров, так и для бытовых целей; а ковроткачество является не только древним видом рукоделия, но и популярным веянием  современной индустрии моды.</a:t>
            </a:r>
          </a:p>
          <a:p>
            <a:r>
              <a:rPr lang="ru-RU" sz="9600" dirty="0" smtClean="0"/>
              <a:t> Проведенный опрос подтвердил нашу гипотезу: гобеленовые ковры с введение декоративных элементов из природного материала действительно актуальны на современно рынке.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121444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     </a:t>
            </a:r>
            <a:b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Этап реализации проекта: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8001056" cy="550072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3600" dirty="0" smtClean="0"/>
          </a:p>
          <a:p>
            <a:r>
              <a:rPr lang="ru-RU" sz="2800" dirty="0" smtClean="0"/>
              <a:t>1) Обоснование выбора проекта </a:t>
            </a:r>
          </a:p>
          <a:p>
            <a:r>
              <a:rPr lang="ru-RU" sz="2800" dirty="0" smtClean="0"/>
              <a:t>2) Методы исследования </a:t>
            </a:r>
          </a:p>
          <a:p>
            <a:r>
              <a:rPr lang="ru-RU" sz="2800" dirty="0" smtClean="0"/>
              <a:t>3) Цели проекта </a:t>
            </a:r>
          </a:p>
          <a:p>
            <a:r>
              <a:rPr lang="ru-RU" sz="2800" dirty="0" smtClean="0"/>
              <a:t>3) Краткая историческая справка </a:t>
            </a:r>
          </a:p>
          <a:p>
            <a:r>
              <a:rPr lang="ru-RU" sz="2800" dirty="0" smtClean="0"/>
              <a:t>4) Используемые материалы </a:t>
            </a:r>
          </a:p>
          <a:p>
            <a:r>
              <a:rPr lang="ru-RU" sz="2800" dirty="0" smtClean="0"/>
              <a:t>5) Основные способы переплетения.</a:t>
            </a:r>
          </a:p>
          <a:p>
            <a:r>
              <a:rPr lang="ru-RU" sz="2800" dirty="0" smtClean="0"/>
              <a:t>6)  Подготовка и оформление результатов в виде буклетов, плакатов, презентаций;</a:t>
            </a:r>
          </a:p>
          <a:p>
            <a:r>
              <a:rPr lang="ru-RU" sz="2800" dirty="0" smtClean="0"/>
              <a:t>7)  Отчет творческой группы о проделанной работе.</a:t>
            </a:r>
          </a:p>
          <a:p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Национальные ковры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_26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3872349" cy="5529282"/>
          </a:xfrm>
        </p:spPr>
      </p:pic>
      <p:pic>
        <p:nvPicPr>
          <p:cNvPr id="6" name="Содержимое 5" descr="IMG_2606 - копия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257280"/>
            <a:ext cx="4200540" cy="56007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467600" cy="121444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        </a:t>
            </a: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Циновки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3" name="Picture 5" descr="F:\Черкесск-14г-музей\IMG_2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00560" y="30932630"/>
            <a:ext cx="9626564" cy="22837772"/>
          </a:xfrm>
          <a:prstGeom prst="rect">
            <a:avLst/>
          </a:prstGeom>
          <a:noFill/>
        </p:spPr>
      </p:pic>
      <p:pic>
        <p:nvPicPr>
          <p:cNvPr id="2056" name="Picture 8" descr="F:\Черкесск-14г-музей\IMG_2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03696"/>
            <a:ext cx="7286676" cy="5465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SNC0178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250" r="16250"/>
          <a:stretch>
            <a:fillRect/>
          </a:stretch>
        </p:blipFill>
        <p:spPr>
          <a:xfrm>
            <a:off x="1142976" y="285728"/>
            <a:ext cx="5593574" cy="621508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65798" y="264794"/>
            <a:ext cx="1524000" cy="6307477"/>
          </a:xfrm>
        </p:spPr>
        <p:txBody>
          <a:bodyPr vert="wordArtVert" anchor="ctr" anchorCtr="0"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Дискуссия</a:t>
            </a:r>
            <a:endParaRPr lang="ru-RU" sz="36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_33NXyYdXPc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250" r="16250"/>
          <a:stretch>
            <a:fillRect/>
          </a:stretch>
        </p:blipFill>
        <p:spPr>
          <a:xfrm>
            <a:off x="428596" y="357166"/>
            <a:ext cx="6286544" cy="61118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4"/>
            <a:ext cx="1524000" cy="6378915"/>
          </a:xfrm>
        </p:spPr>
        <p:txBody>
          <a:bodyPr vert="wordArtVert">
            <a:normAutofit/>
          </a:bodyPr>
          <a:lstStyle/>
          <a:p>
            <a:r>
              <a:rPr lang="ru-RU" sz="3200" b="1" dirty="0" smtClean="0"/>
              <a:t>В библиотеке</a:t>
            </a:r>
            <a:endParaRPr lang="ru-RU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en\Desktop\i pad\TGzyY7BhV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5"/>
            <a:ext cx="4191029" cy="3143272"/>
          </a:xfrm>
          <a:prstGeom prst="rect">
            <a:avLst/>
          </a:prstGeom>
          <a:noFill/>
        </p:spPr>
      </p:pic>
      <p:pic>
        <p:nvPicPr>
          <p:cNvPr id="3075" name="Picture 3" descr="C:\Users\den\Desktop\i pad\xB6h6yUdx4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6250" r="16250"/>
          <a:stretch>
            <a:fillRect/>
          </a:stretch>
        </p:blipFill>
        <p:spPr bwMode="auto">
          <a:xfrm>
            <a:off x="3428992" y="1333450"/>
            <a:ext cx="4786346" cy="5318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3">
      <a:dk1>
        <a:srgbClr val="0070C0"/>
      </a:dk1>
      <a:lt1>
        <a:srgbClr val="92D050"/>
      </a:lt1>
      <a:dk2>
        <a:srgbClr val="00B0F0"/>
      </a:dk2>
      <a:lt2>
        <a:srgbClr val="EC9797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356</TotalTime>
  <Words>924</Words>
  <Application>Microsoft Office PowerPoint</Application>
  <PresentationFormat>Экран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Творческий проект Ковры Кавказа</vt:lpstr>
      <vt:lpstr>Цель:</vt:lpstr>
      <vt:lpstr>задачи проекта: </vt:lpstr>
      <vt:lpstr>        Этап реализации проекта:     </vt:lpstr>
      <vt:lpstr>Национальные ковры</vt:lpstr>
      <vt:lpstr>            Циновки</vt:lpstr>
      <vt:lpstr>Слайд 7</vt:lpstr>
      <vt:lpstr>Слайд 8</vt:lpstr>
      <vt:lpstr>Слайд 9</vt:lpstr>
      <vt:lpstr>Слайд 10</vt:lpstr>
      <vt:lpstr>Самой старой тканью в мире является льняная ткань,  найденная в 1961 году при раскопках древнего поселения  у турецкого поселка Чатал Хюиюк и  изготовленная около 6500 лет до н. э </vt:lpstr>
      <vt:lpstr>К Индии относится и первое упоминание о торговле хлопчатобумажными тканями, сделанное греческим писателем, купцом и моряком Флавием Аррианом во II веке.  </vt:lpstr>
      <vt:lpstr>Слайд 13</vt:lpstr>
      <vt:lpstr>Ковроткачество в России</vt:lpstr>
      <vt:lpstr>Гобелен</vt:lpstr>
      <vt:lpstr>Нам понадобятся</vt:lpstr>
      <vt:lpstr>Полотняное переплетение </vt:lpstr>
      <vt:lpstr>Техника изготовления </vt:lpstr>
      <vt:lpstr>Техника изготовления</vt:lpstr>
      <vt:lpstr>Техника изготовления</vt:lpstr>
      <vt:lpstr>Техника изготовления</vt:lpstr>
      <vt:lpstr>             « Кавказ».</vt:lpstr>
      <vt:lpstr>                             описание</vt:lpstr>
      <vt:lpstr>Обоснование выбора проекта </vt:lpstr>
      <vt:lpstr>Актуальность данного проекта</vt:lpstr>
      <vt:lpstr>Методы исследования </vt:lpstr>
      <vt:lpstr>Краткая историческая справка </vt:lpstr>
      <vt:lpstr>Используемые материалы. </vt:lpstr>
      <vt:lpstr>Ход работы.</vt:lpstr>
      <vt:lpstr>Заключительный этап:  </vt:lpstr>
    </vt:vector>
  </TitlesOfParts>
  <Company>Test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</dc:title>
  <dc:creator>Home</dc:creator>
  <cp:lastModifiedBy>den</cp:lastModifiedBy>
  <cp:revision>40</cp:revision>
  <dcterms:created xsi:type="dcterms:W3CDTF">2011-10-31T18:17:07Z</dcterms:created>
  <dcterms:modified xsi:type="dcterms:W3CDTF">2016-08-22T09:42:41Z</dcterms:modified>
</cp:coreProperties>
</file>