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2" r:id="rId3"/>
    <p:sldId id="273" r:id="rId4"/>
    <p:sldId id="256" r:id="rId5"/>
    <p:sldId id="257" r:id="rId6"/>
    <p:sldId id="258" r:id="rId7"/>
    <p:sldId id="259" r:id="rId8"/>
    <p:sldId id="263" r:id="rId9"/>
    <p:sldId id="265" r:id="rId10"/>
    <p:sldId id="264" r:id="rId11"/>
    <p:sldId id="260"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D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750C6-B07F-48B9-BB52-7DC0367179C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ru-RU"/>
        </a:p>
      </dgm:t>
    </dgm:pt>
    <dgm:pt modelId="{8D1276D9-5437-49D0-BF1A-236B02ED44B7}">
      <dgm:prSet phldrT="[Текст]"/>
      <dgm:spPr/>
      <dgm:t>
        <a:bodyPr/>
        <a:lstStyle/>
        <a:p>
          <a:r>
            <a:rPr lang="en-US" dirty="0" smtClean="0"/>
            <a:t>Pour son </a:t>
          </a:r>
          <a:r>
            <a:rPr lang="en-US" dirty="0" err="1" smtClean="0"/>
            <a:t>humour</a:t>
          </a:r>
          <a:endParaRPr lang="ru-RU" dirty="0"/>
        </a:p>
      </dgm:t>
    </dgm:pt>
    <dgm:pt modelId="{DA34EA18-E78D-4845-A762-1D5023621D61}" type="parTrans" cxnId="{FA132DE5-C044-4FF8-8600-F6EE618E3E9E}">
      <dgm:prSet/>
      <dgm:spPr/>
      <dgm:t>
        <a:bodyPr/>
        <a:lstStyle/>
        <a:p>
          <a:endParaRPr lang="ru-RU"/>
        </a:p>
      </dgm:t>
    </dgm:pt>
    <dgm:pt modelId="{5403B5A9-B9C4-4147-AD79-ECE0EC323D72}" type="sibTrans" cxnId="{FA132DE5-C044-4FF8-8600-F6EE618E3E9E}">
      <dgm:prSet/>
      <dgm:spPr/>
      <dgm:t>
        <a:bodyPr/>
        <a:lstStyle/>
        <a:p>
          <a:endParaRPr lang="ru-RU"/>
        </a:p>
      </dgm:t>
    </dgm:pt>
    <dgm:pt modelId="{AB332CFF-91A7-432B-B489-004C4543FC61}">
      <dgm:prSet phldrT="[Текст]"/>
      <dgm:spPr/>
      <dgm:t>
        <a:bodyPr/>
        <a:lstStyle/>
        <a:p>
          <a:r>
            <a:rPr lang="en-US" dirty="0" smtClean="0"/>
            <a:t>Pour </a:t>
          </a:r>
          <a:r>
            <a:rPr lang="en-US" dirty="0" err="1" smtClean="0"/>
            <a:t>sa</a:t>
          </a:r>
          <a:r>
            <a:rPr lang="en-US" dirty="0" smtClean="0"/>
            <a:t> </a:t>
          </a:r>
          <a:r>
            <a:rPr lang="en-US" dirty="0" err="1" smtClean="0"/>
            <a:t>sincérité</a:t>
          </a:r>
          <a:endParaRPr lang="ru-RU" dirty="0"/>
        </a:p>
      </dgm:t>
    </dgm:pt>
    <dgm:pt modelId="{7CB96010-E630-4C73-8402-6079DCCFED9B}" type="parTrans" cxnId="{78E0698B-7F30-4049-9E1B-6FE2A4129110}">
      <dgm:prSet/>
      <dgm:spPr/>
      <dgm:t>
        <a:bodyPr/>
        <a:lstStyle/>
        <a:p>
          <a:endParaRPr lang="ru-RU"/>
        </a:p>
      </dgm:t>
    </dgm:pt>
    <dgm:pt modelId="{DD123112-D187-4A32-A0D2-643E70DE088F}" type="sibTrans" cxnId="{78E0698B-7F30-4049-9E1B-6FE2A4129110}">
      <dgm:prSet/>
      <dgm:spPr/>
      <dgm:t>
        <a:bodyPr/>
        <a:lstStyle/>
        <a:p>
          <a:endParaRPr lang="ru-RU"/>
        </a:p>
      </dgm:t>
    </dgm:pt>
    <dgm:pt modelId="{47F26334-B040-4F19-BDA0-B6BEAC167060}">
      <dgm:prSet phldrT="[Текст]"/>
      <dgm:spPr/>
      <dgm:t>
        <a:bodyPr/>
        <a:lstStyle/>
        <a:p>
          <a:r>
            <a:rPr lang="en-US" dirty="0" smtClean="0"/>
            <a:t>Pour </a:t>
          </a:r>
          <a:r>
            <a:rPr lang="en-US" dirty="0" err="1" smtClean="0"/>
            <a:t>sa</a:t>
          </a:r>
          <a:r>
            <a:rPr lang="en-US" dirty="0" smtClean="0"/>
            <a:t> </a:t>
          </a:r>
          <a:r>
            <a:rPr lang="en-US" dirty="0" err="1" smtClean="0"/>
            <a:t>confiance</a:t>
          </a:r>
          <a:endParaRPr lang="ru-RU" dirty="0"/>
        </a:p>
      </dgm:t>
    </dgm:pt>
    <dgm:pt modelId="{E5DF0FB1-818F-4E1D-A20F-A638259CB441}" type="parTrans" cxnId="{703CF3B1-9D5E-4106-AA17-9C8FB4FACEEC}">
      <dgm:prSet/>
      <dgm:spPr/>
      <dgm:t>
        <a:bodyPr/>
        <a:lstStyle/>
        <a:p>
          <a:endParaRPr lang="ru-RU"/>
        </a:p>
      </dgm:t>
    </dgm:pt>
    <dgm:pt modelId="{CB713A58-8E7F-4479-A30D-CCE0E2D26EDB}" type="sibTrans" cxnId="{703CF3B1-9D5E-4106-AA17-9C8FB4FACEEC}">
      <dgm:prSet/>
      <dgm:spPr/>
      <dgm:t>
        <a:bodyPr/>
        <a:lstStyle/>
        <a:p>
          <a:endParaRPr lang="ru-RU"/>
        </a:p>
      </dgm:t>
    </dgm:pt>
    <dgm:pt modelId="{B3635545-1CDC-4E41-AD4F-340BB52259D4}">
      <dgm:prSet phldrT="[Текст]"/>
      <dgm:spPr/>
      <dgm:t>
        <a:bodyPr/>
        <a:lstStyle/>
        <a:p>
          <a:r>
            <a:rPr lang="en-US" dirty="0" smtClean="0"/>
            <a:t>Pour </a:t>
          </a:r>
          <a:r>
            <a:rPr lang="en-US" dirty="0" err="1" smtClean="0"/>
            <a:t>sa</a:t>
          </a:r>
          <a:r>
            <a:rPr lang="en-US" dirty="0" smtClean="0"/>
            <a:t> </a:t>
          </a:r>
          <a:r>
            <a:rPr lang="en-US" dirty="0" err="1" smtClean="0"/>
            <a:t>fidélité</a:t>
          </a:r>
          <a:endParaRPr lang="ru-RU" dirty="0"/>
        </a:p>
      </dgm:t>
    </dgm:pt>
    <dgm:pt modelId="{242B149C-E278-4EF4-A85D-D09CBA912886}" type="parTrans" cxnId="{57A3B1C7-35D1-47DF-B856-7F5033137965}">
      <dgm:prSet/>
      <dgm:spPr/>
      <dgm:t>
        <a:bodyPr/>
        <a:lstStyle/>
        <a:p>
          <a:endParaRPr lang="ru-RU"/>
        </a:p>
      </dgm:t>
    </dgm:pt>
    <dgm:pt modelId="{6E4FC09B-B727-4758-B027-9650EFD76765}" type="sibTrans" cxnId="{57A3B1C7-35D1-47DF-B856-7F5033137965}">
      <dgm:prSet/>
      <dgm:spPr/>
      <dgm:t>
        <a:bodyPr/>
        <a:lstStyle/>
        <a:p>
          <a:endParaRPr lang="ru-RU"/>
        </a:p>
      </dgm:t>
    </dgm:pt>
    <dgm:pt modelId="{44D0BA0A-7B74-401C-8A3D-F3D8DC91519C}">
      <dgm:prSet phldrT="[Текст]"/>
      <dgm:spPr/>
      <dgm:t>
        <a:bodyPr/>
        <a:lstStyle/>
        <a:p>
          <a:r>
            <a:rPr lang="en-US" dirty="0" smtClean="0"/>
            <a:t>Pour son intelligence</a:t>
          </a:r>
          <a:endParaRPr lang="ru-RU" dirty="0"/>
        </a:p>
      </dgm:t>
    </dgm:pt>
    <dgm:pt modelId="{B377B1EF-1A52-4C25-BA8A-731C561F5090}" type="parTrans" cxnId="{2D431059-9489-4857-9CBA-EFF04AC62B04}">
      <dgm:prSet/>
      <dgm:spPr/>
      <dgm:t>
        <a:bodyPr/>
        <a:lstStyle/>
        <a:p>
          <a:endParaRPr lang="ru-RU"/>
        </a:p>
      </dgm:t>
    </dgm:pt>
    <dgm:pt modelId="{DA81486C-CED1-4101-928D-57FD939D029B}" type="sibTrans" cxnId="{2D431059-9489-4857-9CBA-EFF04AC62B04}">
      <dgm:prSet/>
      <dgm:spPr/>
      <dgm:t>
        <a:bodyPr/>
        <a:lstStyle/>
        <a:p>
          <a:endParaRPr lang="ru-RU"/>
        </a:p>
      </dgm:t>
    </dgm:pt>
    <dgm:pt modelId="{E323560C-DD41-48F8-A794-4EAA54890A90}" type="pres">
      <dgm:prSet presAssocID="{F06750C6-B07F-48B9-BB52-7DC0367179C6}" presName="Name0" presStyleCnt="0">
        <dgm:presLayoutVars>
          <dgm:dir/>
          <dgm:resizeHandles val="exact"/>
        </dgm:presLayoutVars>
      </dgm:prSet>
      <dgm:spPr/>
      <dgm:t>
        <a:bodyPr/>
        <a:lstStyle/>
        <a:p>
          <a:endParaRPr lang="ru-RU"/>
        </a:p>
      </dgm:t>
    </dgm:pt>
    <dgm:pt modelId="{BE04DA98-B06F-4454-A04F-6C638493A85F}" type="pres">
      <dgm:prSet presAssocID="{8D1276D9-5437-49D0-BF1A-236B02ED44B7}" presName="compNode" presStyleCnt="0"/>
      <dgm:spPr/>
    </dgm:pt>
    <dgm:pt modelId="{2C7C49B8-D705-42A5-935A-15BF0F505CDC}" type="pres">
      <dgm:prSet presAssocID="{8D1276D9-5437-49D0-BF1A-236B02ED44B7}" presName="pictRect" presStyleLbl="node1" presStyleIdx="0" presStyleCnt="5"/>
      <dgm:spPr>
        <a:blipFill rotWithShape="0">
          <a:blip xmlns:r="http://schemas.openxmlformats.org/officeDocument/2006/relationships" r:embed="rId1"/>
          <a:stretch>
            <a:fillRect/>
          </a:stretch>
        </a:blipFill>
      </dgm:spPr>
    </dgm:pt>
    <dgm:pt modelId="{F131131F-16B5-4298-BBF6-2EFC087A497C}" type="pres">
      <dgm:prSet presAssocID="{8D1276D9-5437-49D0-BF1A-236B02ED44B7}" presName="textRect" presStyleLbl="revTx" presStyleIdx="0" presStyleCnt="5">
        <dgm:presLayoutVars>
          <dgm:bulletEnabled val="1"/>
        </dgm:presLayoutVars>
      </dgm:prSet>
      <dgm:spPr/>
      <dgm:t>
        <a:bodyPr/>
        <a:lstStyle/>
        <a:p>
          <a:endParaRPr lang="ru-RU"/>
        </a:p>
      </dgm:t>
    </dgm:pt>
    <dgm:pt modelId="{0D9BD671-6487-4824-AD50-07454332D2EA}" type="pres">
      <dgm:prSet presAssocID="{5403B5A9-B9C4-4147-AD79-ECE0EC323D72}" presName="sibTrans" presStyleLbl="sibTrans2D1" presStyleIdx="0" presStyleCnt="0"/>
      <dgm:spPr/>
      <dgm:t>
        <a:bodyPr/>
        <a:lstStyle/>
        <a:p>
          <a:endParaRPr lang="ru-RU"/>
        </a:p>
      </dgm:t>
    </dgm:pt>
    <dgm:pt modelId="{D346547D-4CD1-4A1A-BE73-AEBA39135FF4}" type="pres">
      <dgm:prSet presAssocID="{AB332CFF-91A7-432B-B489-004C4543FC61}" presName="compNode" presStyleCnt="0"/>
      <dgm:spPr/>
    </dgm:pt>
    <dgm:pt modelId="{D297CD90-9310-4687-90D3-394C4EEF9BBE}" type="pres">
      <dgm:prSet presAssocID="{AB332CFF-91A7-432B-B489-004C4543FC61}" presName="pictRect" presStyleLbl="node1" presStyleIdx="1" presStyleCnt="5"/>
      <dgm:spPr/>
    </dgm:pt>
    <dgm:pt modelId="{C9FAEBB2-C100-4E17-81E5-8BB3AB376BF4}" type="pres">
      <dgm:prSet presAssocID="{AB332CFF-91A7-432B-B489-004C4543FC61}" presName="textRect" presStyleLbl="revTx" presStyleIdx="1" presStyleCnt="5">
        <dgm:presLayoutVars>
          <dgm:bulletEnabled val="1"/>
        </dgm:presLayoutVars>
      </dgm:prSet>
      <dgm:spPr/>
      <dgm:t>
        <a:bodyPr/>
        <a:lstStyle/>
        <a:p>
          <a:endParaRPr lang="ru-RU"/>
        </a:p>
      </dgm:t>
    </dgm:pt>
    <dgm:pt modelId="{48CE16C3-C034-4395-8904-4CADC9FC7A6E}" type="pres">
      <dgm:prSet presAssocID="{DD123112-D187-4A32-A0D2-643E70DE088F}" presName="sibTrans" presStyleLbl="sibTrans2D1" presStyleIdx="0" presStyleCnt="0"/>
      <dgm:spPr/>
      <dgm:t>
        <a:bodyPr/>
        <a:lstStyle/>
        <a:p>
          <a:endParaRPr lang="ru-RU"/>
        </a:p>
      </dgm:t>
    </dgm:pt>
    <dgm:pt modelId="{CE021476-B1F0-4D29-99FE-D97739FA1363}" type="pres">
      <dgm:prSet presAssocID="{47F26334-B040-4F19-BDA0-B6BEAC167060}" presName="compNode" presStyleCnt="0"/>
      <dgm:spPr/>
    </dgm:pt>
    <dgm:pt modelId="{46AE8760-7C13-4A0D-8399-3BF558F51FA2}" type="pres">
      <dgm:prSet presAssocID="{47F26334-B040-4F19-BDA0-B6BEAC167060}" presName="pictRect" presStyleLbl="node1" presStyleIdx="2" presStyleCnt="5"/>
      <dgm:spPr>
        <a:blipFill rotWithShape="0">
          <a:blip xmlns:r="http://schemas.openxmlformats.org/officeDocument/2006/relationships" r:embed="rId2"/>
          <a:stretch>
            <a:fillRect/>
          </a:stretch>
        </a:blipFill>
      </dgm:spPr>
    </dgm:pt>
    <dgm:pt modelId="{C13ED0EA-F694-41AC-B62D-FD94410AF7A4}" type="pres">
      <dgm:prSet presAssocID="{47F26334-B040-4F19-BDA0-B6BEAC167060}" presName="textRect" presStyleLbl="revTx" presStyleIdx="2" presStyleCnt="5">
        <dgm:presLayoutVars>
          <dgm:bulletEnabled val="1"/>
        </dgm:presLayoutVars>
      </dgm:prSet>
      <dgm:spPr/>
      <dgm:t>
        <a:bodyPr/>
        <a:lstStyle/>
        <a:p>
          <a:endParaRPr lang="ru-RU"/>
        </a:p>
      </dgm:t>
    </dgm:pt>
    <dgm:pt modelId="{DE554F5B-9E65-4912-B162-8E75FF792502}" type="pres">
      <dgm:prSet presAssocID="{CB713A58-8E7F-4479-A30D-CCE0E2D26EDB}" presName="sibTrans" presStyleLbl="sibTrans2D1" presStyleIdx="0" presStyleCnt="0"/>
      <dgm:spPr/>
      <dgm:t>
        <a:bodyPr/>
        <a:lstStyle/>
        <a:p>
          <a:endParaRPr lang="ru-RU"/>
        </a:p>
      </dgm:t>
    </dgm:pt>
    <dgm:pt modelId="{0AD35B71-3E55-4A4E-9911-AAF78C9E07B9}" type="pres">
      <dgm:prSet presAssocID="{44D0BA0A-7B74-401C-8A3D-F3D8DC91519C}" presName="compNode" presStyleCnt="0"/>
      <dgm:spPr/>
    </dgm:pt>
    <dgm:pt modelId="{55E6725F-ED4B-4D43-A2B3-FA9AF4961411}" type="pres">
      <dgm:prSet presAssocID="{44D0BA0A-7B74-401C-8A3D-F3D8DC91519C}" presName="pictRect" presStyleLbl="node1" presStyleIdx="3" presStyleCnt="5"/>
      <dgm:spPr/>
    </dgm:pt>
    <dgm:pt modelId="{3097AD9C-1C7D-42DB-A09B-22DD943D7368}" type="pres">
      <dgm:prSet presAssocID="{44D0BA0A-7B74-401C-8A3D-F3D8DC91519C}" presName="textRect" presStyleLbl="revTx" presStyleIdx="3" presStyleCnt="5">
        <dgm:presLayoutVars>
          <dgm:bulletEnabled val="1"/>
        </dgm:presLayoutVars>
      </dgm:prSet>
      <dgm:spPr/>
      <dgm:t>
        <a:bodyPr/>
        <a:lstStyle/>
        <a:p>
          <a:endParaRPr lang="ru-RU"/>
        </a:p>
      </dgm:t>
    </dgm:pt>
    <dgm:pt modelId="{A1BB8BB3-5CEA-42E7-929F-EBD780626C5E}" type="pres">
      <dgm:prSet presAssocID="{DA81486C-CED1-4101-928D-57FD939D029B}" presName="sibTrans" presStyleLbl="sibTrans2D1" presStyleIdx="0" presStyleCnt="0"/>
      <dgm:spPr/>
      <dgm:t>
        <a:bodyPr/>
        <a:lstStyle/>
        <a:p>
          <a:endParaRPr lang="ru-RU"/>
        </a:p>
      </dgm:t>
    </dgm:pt>
    <dgm:pt modelId="{454710DD-6CC5-4833-A972-0C553995E068}" type="pres">
      <dgm:prSet presAssocID="{B3635545-1CDC-4E41-AD4F-340BB52259D4}" presName="compNode" presStyleCnt="0"/>
      <dgm:spPr/>
    </dgm:pt>
    <dgm:pt modelId="{9870B417-A2AF-466F-8CA5-8C335C08F28F}" type="pres">
      <dgm:prSet presAssocID="{B3635545-1CDC-4E41-AD4F-340BB52259D4}" presName="pictRect" presStyleLbl="node1" presStyleIdx="4" presStyleCnt="5" custScaleY="125415"/>
      <dgm:spPr/>
    </dgm:pt>
    <dgm:pt modelId="{841605CF-33A2-4804-994E-444D39190B8D}" type="pres">
      <dgm:prSet presAssocID="{B3635545-1CDC-4E41-AD4F-340BB52259D4}" presName="textRect" presStyleLbl="revTx" presStyleIdx="4" presStyleCnt="5">
        <dgm:presLayoutVars>
          <dgm:bulletEnabled val="1"/>
        </dgm:presLayoutVars>
      </dgm:prSet>
      <dgm:spPr/>
      <dgm:t>
        <a:bodyPr/>
        <a:lstStyle/>
        <a:p>
          <a:endParaRPr lang="ru-RU"/>
        </a:p>
      </dgm:t>
    </dgm:pt>
  </dgm:ptLst>
  <dgm:cxnLst>
    <dgm:cxn modelId="{BA5910B6-763F-48D4-AAF0-79F1C700E813}" type="presOf" srcId="{DA81486C-CED1-4101-928D-57FD939D029B}" destId="{A1BB8BB3-5CEA-42E7-929F-EBD780626C5E}" srcOrd="0" destOrd="0" presId="urn:microsoft.com/office/officeart/2005/8/layout/pList1"/>
    <dgm:cxn modelId="{2D431059-9489-4857-9CBA-EFF04AC62B04}" srcId="{F06750C6-B07F-48B9-BB52-7DC0367179C6}" destId="{44D0BA0A-7B74-401C-8A3D-F3D8DC91519C}" srcOrd="3" destOrd="0" parTransId="{B377B1EF-1A52-4C25-BA8A-731C561F5090}" sibTransId="{DA81486C-CED1-4101-928D-57FD939D029B}"/>
    <dgm:cxn modelId="{37A186AF-AB1F-4A98-81D8-105A5AEC0235}" type="presOf" srcId="{F06750C6-B07F-48B9-BB52-7DC0367179C6}" destId="{E323560C-DD41-48F8-A794-4EAA54890A90}" srcOrd="0" destOrd="0" presId="urn:microsoft.com/office/officeart/2005/8/layout/pList1"/>
    <dgm:cxn modelId="{78E0698B-7F30-4049-9E1B-6FE2A4129110}" srcId="{F06750C6-B07F-48B9-BB52-7DC0367179C6}" destId="{AB332CFF-91A7-432B-B489-004C4543FC61}" srcOrd="1" destOrd="0" parTransId="{7CB96010-E630-4C73-8402-6079DCCFED9B}" sibTransId="{DD123112-D187-4A32-A0D2-643E70DE088F}"/>
    <dgm:cxn modelId="{C7F4022B-5AFA-43A6-A7C0-D9C41EE75417}" type="presOf" srcId="{8D1276D9-5437-49D0-BF1A-236B02ED44B7}" destId="{F131131F-16B5-4298-BBF6-2EFC087A497C}" srcOrd="0" destOrd="0" presId="urn:microsoft.com/office/officeart/2005/8/layout/pList1"/>
    <dgm:cxn modelId="{FA132DE5-C044-4FF8-8600-F6EE618E3E9E}" srcId="{F06750C6-B07F-48B9-BB52-7DC0367179C6}" destId="{8D1276D9-5437-49D0-BF1A-236B02ED44B7}" srcOrd="0" destOrd="0" parTransId="{DA34EA18-E78D-4845-A762-1D5023621D61}" sibTransId="{5403B5A9-B9C4-4147-AD79-ECE0EC323D72}"/>
    <dgm:cxn modelId="{A688FA55-4001-4E89-8109-039792714697}" type="presOf" srcId="{5403B5A9-B9C4-4147-AD79-ECE0EC323D72}" destId="{0D9BD671-6487-4824-AD50-07454332D2EA}" srcOrd="0" destOrd="0" presId="urn:microsoft.com/office/officeart/2005/8/layout/pList1"/>
    <dgm:cxn modelId="{57A3B1C7-35D1-47DF-B856-7F5033137965}" srcId="{F06750C6-B07F-48B9-BB52-7DC0367179C6}" destId="{B3635545-1CDC-4E41-AD4F-340BB52259D4}" srcOrd="4" destOrd="0" parTransId="{242B149C-E278-4EF4-A85D-D09CBA912886}" sibTransId="{6E4FC09B-B727-4758-B027-9650EFD76765}"/>
    <dgm:cxn modelId="{A0499CA5-7375-4349-A1EC-1F1437E4ADEB}" type="presOf" srcId="{AB332CFF-91A7-432B-B489-004C4543FC61}" destId="{C9FAEBB2-C100-4E17-81E5-8BB3AB376BF4}" srcOrd="0" destOrd="0" presId="urn:microsoft.com/office/officeart/2005/8/layout/pList1"/>
    <dgm:cxn modelId="{6F6B32A9-E0CC-4AD4-B8B2-D0D81D25F820}" type="presOf" srcId="{47F26334-B040-4F19-BDA0-B6BEAC167060}" destId="{C13ED0EA-F694-41AC-B62D-FD94410AF7A4}" srcOrd="0" destOrd="0" presId="urn:microsoft.com/office/officeart/2005/8/layout/pList1"/>
    <dgm:cxn modelId="{703CF3B1-9D5E-4106-AA17-9C8FB4FACEEC}" srcId="{F06750C6-B07F-48B9-BB52-7DC0367179C6}" destId="{47F26334-B040-4F19-BDA0-B6BEAC167060}" srcOrd="2" destOrd="0" parTransId="{E5DF0FB1-818F-4E1D-A20F-A638259CB441}" sibTransId="{CB713A58-8E7F-4479-A30D-CCE0E2D26EDB}"/>
    <dgm:cxn modelId="{4D5899EC-F643-4C65-B22A-242919BD9635}" type="presOf" srcId="{DD123112-D187-4A32-A0D2-643E70DE088F}" destId="{48CE16C3-C034-4395-8904-4CADC9FC7A6E}" srcOrd="0" destOrd="0" presId="urn:microsoft.com/office/officeart/2005/8/layout/pList1"/>
    <dgm:cxn modelId="{7570C8D5-50C0-42FF-AC69-00E48CC865F6}" type="presOf" srcId="{44D0BA0A-7B74-401C-8A3D-F3D8DC91519C}" destId="{3097AD9C-1C7D-42DB-A09B-22DD943D7368}" srcOrd="0" destOrd="0" presId="urn:microsoft.com/office/officeart/2005/8/layout/pList1"/>
    <dgm:cxn modelId="{D8AA0B09-4F71-473F-8DDB-E755430740ED}" type="presOf" srcId="{CB713A58-8E7F-4479-A30D-CCE0E2D26EDB}" destId="{DE554F5B-9E65-4912-B162-8E75FF792502}" srcOrd="0" destOrd="0" presId="urn:microsoft.com/office/officeart/2005/8/layout/pList1"/>
    <dgm:cxn modelId="{968BC15F-C1C8-4609-8FE3-F684DC5D1D98}" type="presOf" srcId="{B3635545-1CDC-4E41-AD4F-340BB52259D4}" destId="{841605CF-33A2-4804-994E-444D39190B8D}" srcOrd="0" destOrd="0" presId="urn:microsoft.com/office/officeart/2005/8/layout/pList1"/>
    <dgm:cxn modelId="{6089B796-1489-4C4F-AEAC-73EEAC21EF0A}" type="presParOf" srcId="{E323560C-DD41-48F8-A794-4EAA54890A90}" destId="{BE04DA98-B06F-4454-A04F-6C638493A85F}" srcOrd="0" destOrd="0" presId="urn:microsoft.com/office/officeart/2005/8/layout/pList1"/>
    <dgm:cxn modelId="{554557BE-DD48-4207-959D-D70DAFBE00BE}" type="presParOf" srcId="{BE04DA98-B06F-4454-A04F-6C638493A85F}" destId="{2C7C49B8-D705-42A5-935A-15BF0F505CDC}" srcOrd="0" destOrd="0" presId="urn:microsoft.com/office/officeart/2005/8/layout/pList1"/>
    <dgm:cxn modelId="{6319D138-6B67-4730-A3DA-F9207DA6E896}" type="presParOf" srcId="{BE04DA98-B06F-4454-A04F-6C638493A85F}" destId="{F131131F-16B5-4298-BBF6-2EFC087A497C}" srcOrd="1" destOrd="0" presId="urn:microsoft.com/office/officeart/2005/8/layout/pList1"/>
    <dgm:cxn modelId="{EE0E0E5A-2016-477A-9E80-7E1B0725220B}" type="presParOf" srcId="{E323560C-DD41-48F8-A794-4EAA54890A90}" destId="{0D9BD671-6487-4824-AD50-07454332D2EA}" srcOrd="1" destOrd="0" presId="urn:microsoft.com/office/officeart/2005/8/layout/pList1"/>
    <dgm:cxn modelId="{98486268-1F18-4FD6-8A54-868F67605BAA}" type="presParOf" srcId="{E323560C-DD41-48F8-A794-4EAA54890A90}" destId="{D346547D-4CD1-4A1A-BE73-AEBA39135FF4}" srcOrd="2" destOrd="0" presId="urn:microsoft.com/office/officeart/2005/8/layout/pList1"/>
    <dgm:cxn modelId="{1E604381-30CD-4792-8233-880B6C42F066}" type="presParOf" srcId="{D346547D-4CD1-4A1A-BE73-AEBA39135FF4}" destId="{D297CD90-9310-4687-90D3-394C4EEF9BBE}" srcOrd="0" destOrd="0" presId="urn:microsoft.com/office/officeart/2005/8/layout/pList1"/>
    <dgm:cxn modelId="{83465417-22DD-4C5F-960C-CAE1F69119AC}" type="presParOf" srcId="{D346547D-4CD1-4A1A-BE73-AEBA39135FF4}" destId="{C9FAEBB2-C100-4E17-81E5-8BB3AB376BF4}" srcOrd="1" destOrd="0" presId="urn:microsoft.com/office/officeart/2005/8/layout/pList1"/>
    <dgm:cxn modelId="{C12487E5-F54E-4D49-BC77-3FFCE3927DE1}" type="presParOf" srcId="{E323560C-DD41-48F8-A794-4EAA54890A90}" destId="{48CE16C3-C034-4395-8904-4CADC9FC7A6E}" srcOrd="3" destOrd="0" presId="urn:microsoft.com/office/officeart/2005/8/layout/pList1"/>
    <dgm:cxn modelId="{179B23CB-AC07-4441-8B9B-9CA79ECA3173}" type="presParOf" srcId="{E323560C-DD41-48F8-A794-4EAA54890A90}" destId="{CE021476-B1F0-4D29-99FE-D97739FA1363}" srcOrd="4" destOrd="0" presId="urn:microsoft.com/office/officeart/2005/8/layout/pList1"/>
    <dgm:cxn modelId="{28D9560C-3DD6-4DF2-9FAE-CA3EA2E41326}" type="presParOf" srcId="{CE021476-B1F0-4D29-99FE-D97739FA1363}" destId="{46AE8760-7C13-4A0D-8399-3BF558F51FA2}" srcOrd="0" destOrd="0" presId="urn:microsoft.com/office/officeart/2005/8/layout/pList1"/>
    <dgm:cxn modelId="{51C7EFAA-57B1-4CDB-8383-0E156B1ACBBA}" type="presParOf" srcId="{CE021476-B1F0-4D29-99FE-D97739FA1363}" destId="{C13ED0EA-F694-41AC-B62D-FD94410AF7A4}" srcOrd="1" destOrd="0" presId="urn:microsoft.com/office/officeart/2005/8/layout/pList1"/>
    <dgm:cxn modelId="{FF4F2C4C-0897-4B8F-9BC9-0F5D78ACEBFF}" type="presParOf" srcId="{E323560C-DD41-48F8-A794-4EAA54890A90}" destId="{DE554F5B-9E65-4912-B162-8E75FF792502}" srcOrd="5" destOrd="0" presId="urn:microsoft.com/office/officeart/2005/8/layout/pList1"/>
    <dgm:cxn modelId="{04C164D6-07B8-4CC3-9B33-F0A2E94AD738}" type="presParOf" srcId="{E323560C-DD41-48F8-A794-4EAA54890A90}" destId="{0AD35B71-3E55-4A4E-9911-AAF78C9E07B9}" srcOrd="6" destOrd="0" presId="urn:microsoft.com/office/officeart/2005/8/layout/pList1"/>
    <dgm:cxn modelId="{F3EE60D9-7300-4880-BE62-192D4CDDF407}" type="presParOf" srcId="{0AD35B71-3E55-4A4E-9911-AAF78C9E07B9}" destId="{55E6725F-ED4B-4D43-A2B3-FA9AF4961411}" srcOrd="0" destOrd="0" presId="urn:microsoft.com/office/officeart/2005/8/layout/pList1"/>
    <dgm:cxn modelId="{2579D100-D2F7-418E-A7BF-34D06BCA14E1}" type="presParOf" srcId="{0AD35B71-3E55-4A4E-9911-AAF78C9E07B9}" destId="{3097AD9C-1C7D-42DB-A09B-22DD943D7368}" srcOrd="1" destOrd="0" presId="urn:microsoft.com/office/officeart/2005/8/layout/pList1"/>
    <dgm:cxn modelId="{F61B1FB3-E060-4F49-9A77-656701D90170}" type="presParOf" srcId="{E323560C-DD41-48F8-A794-4EAA54890A90}" destId="{A1BB8BB3-5CEA-42E7-929F-EBD780626C5E}" srcOrd="7" destOrd="0" presId="urn:microsoft.com/office/officeart/2005/8/layout/pList1"/>
    <dgm:cxn modelId="{4D5FD5CA-DF0E-4534-9EE0-A0B5362D7162}" type="presParOf" srcId="{E323560C-DD41-48F8-A794-4EAA54890A90}" destId="{454710DD-6CC5-4833-A972-0C553995E068}" srcOrd="8" destOrd="0" presId="urn:microsoft.com/office/officeart/2005/8/layout/pList1"/>
    <dgm:cxn modelId="{36F75D05-4A6F-424F-8368-676C3A02038D}" type="presParOf" srcId="{454710DD-6CC5-4833-A972-0C553995E068}" destId="{9870B417-A2AF-466F-8CA5-8C335C08F28F}" srcOrd="0" destOrd="0" presId="urn:microsoft.com/office/officeart/2005/8/layout/pList1"/>
    <dgm:cxn modelId="{2C6239E4-C5C5-4837-BE05-265855D5FB78}" type="presParOf" srcId="{454710DD-6CC5-4833-A972-0C553995E068}" destId="{841605CF-33A2-4804-994E-444D39190B8D}" srcOrd="1" destOrd="0" presId="urn:microsoft.com/office/officeart/2005/8/layout/pList1"/>
  </dgm:cxnLst>
  <dgm:bg>
    <a:solidFill>
      <a:schemeClr val="accent2">
        <a:lumMod val="40000"/>
        <a:lumOff val="6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C49B8-D705-42A5-935A-15BF0F505CDC}">
      <dsp:nvSpPr>
        <dsp:cNvPr id="0" name=""/>
        <dsp:cNvSpPr/>
      </dsp:nvSpPr>
      <dsp:spPr>
        <a:xfrm>
          <a:off x="978500" y="1421"/>
          <a:ext cx="1960135" cy="1350533"/>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1131F-16B5-4298-BBF6-2EFC087A497C}">
      <dsp:nvSpPr>
        <dsp:cNvPr id="0" name=""/>
        <dsp:cNvSpPr/>
      </dsp:nvSpPr>
      <dsp:spPr>
        <a:xfrm>
          <a:off x="978500" y="1351954"/>
          <a:ext cx="1960135" cy="72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Pour son </a:t>
          </a:r>
          <a:r>
            <a:rPr lang="en-US" sz="2000" kern="1200" dirty="0" err="1" smtClean="0"/>
            <a:t>humour</a:t>
          </a:r>
          <a:endParaRPr lang="ru-RU" sz="2000" kern="1200" dirty="0"/>
        </a:p>
      </dsp:txBody>
      <dsp:txXfrm>
        <a:off x="978500" y="1351954"/>
        <a:ext cx="1960135" cy="727210"/>
      </dsp:txXfrm>
    </dsp:sp>
    <dsp:sp modelId="{D297CD90-9310-4687-90D3-394C4EEF9BBE}">
      <dsp:nvSpPr>
        <dsp:cNvPr id="0" name=""/>
        <dsp:cNvSpPr/>
      </dsp:nvSpPr>
      <dsp:spPr>
        <a:xfrm>
          <a:off x="3134732" y="1421"/>
          <a:ext cx="1960135" cy="1350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AEBB2-C100-4E17-81E5-8BB3AB376BF4}">
      <dsp:nvSpPr>
        <dsp:cNvPr id="0" name=""/>
        <dsp:cNvSpPr/>
      </dsp:nvSpPr>
      <dsp:spPr>
        <a:xfrm>
          <a:off x="3134732" y="1351954"/>
          <a:ext cx="1960135" cy="72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Pour </a:t>
          </a:r>
          <a:r>
            <a:rPr lang="en-US" sz="2000" kern="1200" dirty="0" err="1" smtClean="0"/>
            <a:t>sa</a:t>
          </a:r>
          <a:r>
            <a:rPr lang="en-US" sz="2000" kern="1200" dirty="0" smtClean="0"/>
            <a:t> </a:t>
          </a:r>
          <a:r>
            <a:rPr lang="en-US" sz="2000" kern="1200" dirty="0" err="1" smtClean="0"/>
            <a:t>sincérité</a:t>
          </a:r>
          <a:endParaRPr lang="ru-RU" sz="2000" kern="1200" dirty="0"/>
        </a:p>
      </dsp:txBody>
      <dsp:txXfrm>
        <a:off x="3134732" y="1351954"/>
        <a:ext cx="1960135" cy="727210"/>
      </dsp:txXfrm>
    </dsp:sp>
    <dsp:sp modelId="{46AE8760-7C13-4A0D-8399-3BF558F51FA2}">
      <dsp:nvSpPr>
        <dsp:cNvPr id="0" name=""/>
        <dsp:cNvSpPr/>
      </dsp:nvSpPr>
      <dsp:spPr>
        <a:xfrm>
          <a:off x="5290963" y="1421"/>
          <a:ext cx="1960135" cy="1350533"/>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ED0EA-F694-41AC-B62D-FD94410AF7A4}">
      <dsp:nvSpPr>
        <dsp:cNvPr id="0" name=""/>
        <dsp:cNvSpPr/>
      </dsp:nvSpPr>
      <dsp:spPr>
        <a:xfrm>
          <a:off x="5290963" y="1351954"/>
          <a:ext cx="1960135" cy="72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Pour </a:t>
          </a:r>
          <a:r>
            <a:rPr lang="en-US" sz="2000" kern="1200" dirty="0" err="1" smtClean="0"/>
            <a:t>sa</a:t>
          </a:r>
          <a:r>
            <a:rPr lang="en-US" sz="2000" kern="1200" dirty="0" smtClean="0"/>
            <a:t> </a:t>
          </a:r>
          <a:r>
            <a:rPr lang="en-US" sz="2000" kern="1200" dirty="0" err="1" smtClean="0"/>
            <a:t>confiance</a:t>
          </a:r>
          <a:endParaRPr lang="ru-RU" sz="2000" kern="1200" dirty="0"/>
        </a:p>
      </dsp:txBody>
      <dsp:txXfrm>
        <a:off x="5290963" y="1351954"/>
        <a:ext cx="1960135" cy="727210"/>
      </dsp:txXfrm>
    </dsp:sp>
    <dsp:sp modelId="{55E6725F-ED4B-4D43-A2B3-FA9AF4961411}">
      <dsp:nvSpPr>
        <dsp:cNvPr id="0" name=""/>
        <dsp:cNvSpPr/>
      </dsp:nvSpPr>
      <dsp:spPr>
        <a:xfrm>
          <a:off x="2056616" y="2360988"/>
          <a:ext cx="1960135" cy="1350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7AD9C-1C7D-42DB-A09B-22DD943D7368}">
      <dsp:nvSpPr>
        <dsp:cNvPr id="0" name=""/>
        <dsp:cNvSpPr/>
      </dsp:nvSpPr>
      <dsp:spPr>
        <a:xfrm>
          <a:off x="2056616" y="3711521"/>
          <a:ext cx="1960135" cy="72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Pour son intelligence</a:t>
          </a:r>
          <a:endParaRPr lang="ru-RU" sz="2000" kern="1200" dirty="0"/>
        </a:p>
      </dsp:txBody>
      <dsp:txXfrm>
        <a:off x="2056616" y="3711521"/>
        <a:ext cx="1960135" cy="727210"/>
      </dsp:txXfrm>
    </dsp:sp>
    <dsp:sp modelId="{9870B417-A2AF-466F-8CA5-8C335C08F28F}">
      <dsp:nvSpPr>
        <dsp:cNvPr id="0" name=""/>
        <dsp:cNvSpPr/>
      </dsp:nvSpPr>
      <dsp:spPr>
        <a:xfrm>
          <a:off x="4212847" y="2275178"/>
          <a:ext cx="1960135" cy="16937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605CF-33A2-4804-994E-444D39190B8D}">
      <dsp:nvSpPr>
        <dsp:cNvPr id="0" name=""/>
        <dsp:cNvSpPr/>
      </dsp:nvSpPr>
      <dsp:spPr>
        <a:xfrm>
          <a:off x="4212847" y="3797331"/>
          <a:ext cx="1960135" cy="72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Pour </a:t>
          </a:r>
          <a:r>
            <a:rPr lang="en-US" sz="2000" kern="1200" dirty="0" err="1" smtClean="0"/>
            <a:t>sa</a:t>
          </a:r>
          <a:r>
            <a:rPr lang="en-US" sz="2000" kern="1200" dirty="0" smtClean="0"/>
            <a:t> </a:t>
          </a:r>
          <a:r>
            <a:rPr lang="en-US" sz="2000" kern="1200" dirty="0" err="1" smtClean="0"/>
            <a:t>fidélité</a:t>
          </a:r>
          <a:endParaRPr lang="ru-RU" sz="2000" kern="1200" dirty="0"/>
        </a:p>
      </dsp:txBody>
      <dsp:txXfrm>
        <a:off x="4212847" y="3797331"/>
        <a:ext cx="1960135" cy="72721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12.08.2016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232248"/>
          </a:xfrm>
          <a:solidFill>
            <a:schemeClr val="accent4">
              <a:lumMod val="60000"/>
              <a:lumOff val="40000"/>
            </a:schemeClr>
          </a:solidFill>
        </p:spPr>
        <p:txBody>
          <a:bodyPr>
            <a:normAutofit/>
          </a:bodyPr>
          <a:lstStyle/>
          <a:p>
            <a:r>
              <a:rPr lang="ru-RU" dirty="0" smtClean="0">
                <a:solidFill>
                  <a:schemeClr val="accent2">
                    <a:lumMod val="75000"/>
                  </a:schemeClr>
                </a:solidFill>
              </a:rPr>
              <a:t>Французский язык. Обобщающий урок по теме «</a:t>
            </a:r>
            <a:r>
              <a:rPr lang="en-US" dirty="0" smtClean="0">
                <a:solidFill>
                  <a:schemeClr val="accent2">
                    <a:lumMod val="75000"/>
                  </a:schemeClr>
                </a:solidFill>
              </a:rPr>
              <a:t>L’ </a:t>
            </a:r>
            <a:r>
              <a:rPr lang="en-US" dirty="0" err="1" smtClean="0">
                <a:solidFill>
                  <a:schemeClr val="accent2">
                    <a:lumMod val="75000"/>
                  </a:schemeClr>
                </a:solidFill>
              </a:rPr>
              <a:t>amitié</a:t>
            </a:r>
            <a:r>
              <a:rPr lang="en-US" dirty="0" smtClean="0">
                <a:solidFill>
                  <a:schemeClr val="accent2">
                    <a:lumMod val="75000"/>
                  </a:schemeClr>
                </a:solidFill>
              </a:rPr>
              <a:t>, </a:t>
            </a:r>
            <a:r>
              <a:rPr lang="en-US" dirty="0" err="1" smtClean="0">
                <a:solidFill>
                  <a:schemeClr val="accent2">
                    <a:lumMod val="75000"/>
                  </a:schemeClr>
                </a:solidFill>
              </a:rPr>
              <a:t>c’est</a:t>
            </a:r>
            <a:r>
              <a:rPr lang="en-US" dirty="0" smtClean="0">
                <a:solidFill>
                  <a:schemeClr val="accent2">
                    <a:lumMod val="75000"/>
                  </a:schemeClr>
                </a:solidFill>
              </a:rPr>
              <a:t> important</a:t>
            </a:r>
            <a:r>
              <a:rPr lang="ru-RU" dirty="0" smtClean="0">
                <a:solidFill>
                  <a:schemeClr val="accent2">
                    <a:lumMod val="75000"/>
                  </a:schemeClr>
                </a:solidFill>
              </a:rPr>
              <a:t>».</a:t>
            </a:r>
            <a:endParaRPr lang="ru-RU" dirty="0">
              <a:solidFill>
                <a:schemeClr val="accent2">
                  <a:lumMod val="75000"/>
                </a:schemeClr>
              </a:solidFill>
            </a:endParaRPr>
          </a:p>
        </p:txBody>
      </p:sp>
      <p:sp>
        <p:nvSpPr>
          <p:cNvPr id="3" name="Содержимое 2"/>
          <p:cNvSpPr>
            <a:spLocks noGrp="1"/>
          </p:cNvSpPr>
          <p:nvPr>
            <p:ph idx="1"/>
          </p:nvPr>
        </p:nvSpPr>
        <p:spPr>
          <a:xfrm>
            <a:off x="457200" y="3284984"/>
            <a:ext cx="8229600" cy="2841179"/>
          </a:xfrm>
          <a:solidFill>
            <a:schemeClr val="accent6">
              <a:lumMod val="60000"/>
              <a:lumOff val="40000"/>
            </a:schemeClr>
          </a:solidFill>
        </p:spPr>
        <p:txBody>
          <a:bodyPr/>
          <a:lstStyle/>
          <a:p>
            <a:pPr algn="r">
              <a:buNone/>
            </a:pPr>
            <a:r>
              <a:rPr lang="ru-RU" dirty="0" smtClean="0">
                <a:solidFill>
                  <a:schemeClr val="tx2">
                    <a:lumMod val="75000"/>
                  </a:schemeClr>
                </a:solidFill>
              </a:rPr>
              <a:t>Автор: Соколова Светлана Сергеевна</a:t>
            </a:r>
          </a:p>
          <a:p>
            <a:pPr algn="r">
              <a:buNone/>
            </a:pPr>
            <a:r>
              <a:rPr lang="ru-RU" dirty="0" smtClean="0">
                <a:solidFill>
                  <a:schemeClr val="tx2">
                    <a:lumMod val="75000"/>
                  </a:schemeClr>
                </a:solidFill>
              </a:rPr>
              <a:t>Учитель французского языка </a:t>
            </a:r>
          </a:p>
          <a:p>
            <a:pPr algn="r">
              <a:buNone/>
            </a:pPr>
            <a:r>
              <a:rPr lang="ru-RU" dirty="0" smtClean="0">
                <a:solidFill>
                  <a:schemeClr val="tx2">
                    <a:lumMod val="75000"/>
                  </a:schemeClr>
                </a:solidFill>
              </a:rPr>
              <a:t>МОУ СОШ №42</a:t>
            </a:r>
          </a:p>
          <a:p>
            <a:pPr algn="r">
              <a:buNone/>
            </a:pPr>
            <a:r>
              <a:rPr lang="ru-RU" dirty="0" smtClean="0">
                <a:solidFill>
                  <a:schemeClr val="tx2">
                    <a:lumMod val="75000"/>
                  </a:schemeClr>
                </a:solidFill>
              </a:rPr>
              <a:t>Г. Ярославль</a:t>
            </a:r>
            <a:endParaRPr lang="ru-RU"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lumMod val="85000"/>
            </a:schemeClr>
          </a:solidFill>
        </p:spPr>
        <p:txBody>
          <a:bodyPr>
            <a:normAutofit fontScale="90000"/>
          </a:bodyPr>
          <a:lstStyle/>
          <a:p>
            <a:r>
              <a:rPr lang="en-US" dirty="0" smtClean="0"/>
              <a:t>Pour quoi </a:t>
            </a:r>
            <a:r>
              <a:rPr lang="en-US" dirty="0" err="1" smtClean="0"/>
              <a:t>vous</a:t>
            </a:r>
            <a:r>
              <a:rPr lang="en-US" dirty="0" smtClean="0"/>
              <a:t> </a:t>
            </a:r>
            <a:r>
              <a:rPr lang="en-US" dirty="0" err="1" smtClean="0"/>
              <a:t>aimez</a:t>
            </a:r>
            <a:r>
              <a:rPr lang="en-US" dirty="0" smtClean="0"/>
              <a:t> </a:t>
            </a:r>
            <a:r>
              <a:rPr lang="en-US" dirty="0" err="1" smtClean="0"/>
              <a:t>vos</a:t>
            </a:r>
            <a:r>
              <a:rPr lang="en-US" dirty="0" smtClean="0"/>
              <a:t> </a:t>
            </a:r>
            <a:r>
              <a:rPr lang="en-US" dirty="0" err="1" smtClean="0"/>
              <a:t>amis</a:t>
            </a:r>
            <a:r>
              <a:rPr lang="en-US" dirty="0" smtClean="0"/>
              <a:t>?</a:t>
            </a:r>
            <a:br>
              <a:rPr lang="en-US" dirty="0" smtClean="0"/>
            </a:br>
            <a:r>
              <a:rPr lang="en-US" dirty="0" err="1" smtClean="0"/>
              <a:t>J’aime</a:t>
            </a:r>
            <a:r>
              <a:rPr lang="en-US" dirty="0" smtClean="0"/>
              <a:t> </a:t>
            </a:r>
            <a:r>
              <a:rPr lang="en-US" dirty="0" err="1" smtClean="0"/>
              <a:t>mon</a:t>
            </a:r>
            <a:r>
              <a:rPr lang="en-US" dirty="0" smtClean="0"/>
              <a:t> </a:t>
            </a:r>
            <a:r>
              <a:rPr lang="en-US" dirty="0" err="1" smtClean="0"/>
              <a:t>ami</a:t>
            </a:r>
            <a:r>
              <a:rPr lang="en-US" dirty="0" smtClean="0"/>
              <a:t>(e) pour….</a:t>
            </a:r>
            <a:endParaRPr lang="ru-RU" dirty="0"/>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descr="1.jpg"/>
          <p:cNvPicPr>
            <a:picLocks noChangeAspect="1"/>
          </p:cNvPicPr>
          <p:nvPr/>
        </p:nvPicPr>
        <p:blipFill>
          <a:blip r:embed="rId7" cstate="print"/>
          <a:stretch>
            <a:fillRect/>
          </a:stretch>
        </p:blipFill>
        <p:spPr>
          <a:xfrm>
            <a:off x="3563888" y="1602079"/>
            <a:ext cx="1980431" cy="1394873"/>
          </a:xfrm>
          <a:prstGeom prst="rect">
            <a:avLst/>
          </a:prstGeom>
        </p:spPr>
      </p:pic>
      <p:pic>
        <p:nvPicPr>
          <p:cNvPr id="8" name="Рисунок 7" descr="12310745.jpg"/>
          <p:cNvPicPr>
            <a:picLocks noChangeAspect="1"/>
          </p:cNvPicPr>
          <p:nvPr/>
        </p:nvPicPr>
        <p:blipFill>
          <a:blip r:embed="rId8" cstate="print"/>
          <a:stretch>
            <a:fillRect/>
          </a:stretch>
        </p:blipFill>
        <p:spPr>
          <a:xfrm>
            <a:off x="2304692" y="3933056"/>
            <a:ext cx="2195300" cy="1512168"/>
          </a:xfrm>
          <a:prstGeom prst="rect">
            <a:avLst/>
          </a:prstGeom>
        </p:spPr>
      </p:pic>
      <p:pic>
        <p:nvPicPr>
          <p:cNvPr id="12" name="Рисунок 11" descr="Diverse-kids-in-circle-500-x-575.jpg"/>
          <p:cNvPicPr>
            <a:picLocks noChangeAspect="1"/>
          </p:cNvPicPr>
          <p:nvPr/>
        </p:nvPicPr>
        <p:blipFill>
          <a:blip r:embed="rId9" cstate="print"/>
          <a:stretch>
            <a:fillRect/>
          </a:stretch>
        </p:blipFill>
        <p:spPr>
          <a:xfrm>
            <a:off x="4572001" y="3861048"/>
            <a:ext cx="2232248" cy="1728191"/>
          </a:xfrm>
          <a:prstGeom prst="rect">
            <a:avLst/>
          </a:prstGeom>
        </p:spPr>
      </p:pic>
      <p:sp>
        <p:nvSpPr>
          <p:cNvPr id="7" name="Прямоугольник 6"/>
          <p:cNvSpPr/>
          <p:nvPr/>
        </p:nvSpPr>
        <p:spPr>
          <a:xfrm>
            <a:off x="1259632" y="3068960"/>
            <a:ext cx="20882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4067944" y="3068960"/>
            <a:ext cx="108012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084168" y="3140968"/>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771800" y="5517232"/>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788024" y="5589240"/>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5760639"/>
          </a:xfrm>
          <a:solidFill>
            <a:schemeClr val="accent4">
              <a:lumMod val="40000"/>
              <a:lumOff val="60000"/>
            </a:schemeClr>
          </a:solidFill>
        </p:spPr>
        <p:txBody>
          <a:bodyPr>
            <a:normAutofit/>
          </a:bodyPr>
          <a:lstStyle/>
          <a:p>
            <a:pPr algn="l"/>
            <a:r>
              <a:rPr lang="fr-FR" sz="3100" dirty="0" smtClean="0"/>
              <a:t/>
            </a:r>
            <a:br>
              <a:rPr lang="fr-FR" sz="3100" dirty="0" smtClean="0"/>
            </a:br>
            <a:r>
              <a:rPr lang="fr-FR" sz="3100" u="sng" dirty="0" smtClean="0"/>
              <a:t>Maintenant vouz allez écouter le texte et vous pensez aux questions suivantes:</a:t>
            </a:r>
            <a:r>
              <a:rPr lang="ru-RU" sz="3100" dirty="0" smtClean="0"/>
              <a:t/>
            </a:r>
            <a:br>
              <a:rPr lang="ru-RU" sz="3100" dirty="0" smtClean="0"/>
            </a:br>
            <a:r>
              <a:rPr lang="en-US" sz="3100" b="1" dirty="0" smtClean="0"/>
              <a:t>1) </a:t>
            </a:r>
            <a:r>
              <a:rPr lang="fr-FR" sz="3100" b="1" dirty="0" smtClean="0"/>
              <a:t>Comment s’appelle l’ami de cette jeune fille?</a:t>
            </a:r>
            <a:r>
              <a:rPr lang="ru-RU" sz="3100" b="1" dirty="0" smtClean="0"/>
              <a:t/>
            </a:r>
            <a:br>
              <a:rPr lang="ru-RU" sz="3100" b="1" dirty="0" smtClean="0"/>
            </a:br>
            <a:r>
              <a:rPr lang="en-US" sz="3100" b="1" dirty="0" smtClean="0"/>
              <a:t>2) </a:t>
            </a:r>
            <a:r>
              <a:rPr lang="fr-FR" sz="3100" b="1" dirty="0" smtClean="0"/>
              <a:t>Comment est-il?</a:t>
            </a:r>
            <a:r>
              <a:rPr lang="ru-RU" sz="3100" b="1" dirty="0" smtClean="0"/>
              <a:t/>
            </a:r>
            <a:br>
              <a:rPr lang="ru-RU" sz="3100" b="1" dirty="0" smtClean="0"/>
            </a:br>
            <a:r>
              <a:rPr lang="en-US" sz="3100" b="1" dirty="0" smtClean="0"/>
              <a:t>3) </a:t>
            </a:r>
            <a:r>
              <a:rPr lang="fr-FR" sz="3100" b="1" dirty="0" smtClean="0"/>
              <a:t>Est-ce qu’il est un véritable ami? Justifiez vos réponses.</a:t>
            </a:r>
            <a:r>
              <a:rPr lang="ru-RU" b="1" dirty="0" smtClean="0"/>
              <a:t/>
            </a:r>
            <a:br>
              <a:rPr lang="ru-RU" b="1" dirty="0" smtClean="0"/>
            </a:br>
            <a:endParaRPr lang="ru-RU" b="1" dirty="0"/>
          </a:p>
        </p:txBody>
      </p:sp>
      <p:pic>
        <p:nvPicPr>
          <p:cNvPr id="4" name="Записанный звук">
            <a:hlinkClick r:id="" action="ppaction://media"/>
          </p:cNvPr>
          <p:cNvPicPr>
            <a:picLocks noRot="1" noChangeAspect="1"/>
          </p:cNvPicPr>
          <p:nvPr>
            <a:wavAudioFile r:embed="rId1" name="Записанный звук"/>
          </p:nvPr>
        </p:nvPicPr>
        <p:blipFill>
          <a:blip r:embed="rId3" cstate="print"/>
          <a:stretch>
            <a:fillRect/>
          </a:stretch>
        </p:blipFill>
        <p:spPr>
          <a:xfrm>
            <a:off x="1115616" y="476672"/>
            <a:ext cx="720080" cy="7200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0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5760639"/>
          </a:xfrm>
          <a:solidFill>
            <a:schemeClr val="accent5">
              <a:lumMod val="40000"/>
              <a:lumOff val="60000"/>
            </a:schemeClr>
          </a:solidFill>
        </p:spPr>
        <p:txBody>
          <a:bodyPr>
            <a:normAutofit fontScale="90000"/>
          </a:bodyPr>
          <a:lstStyle/>
          <a:p>
            <a:pPr algn="l"/>
            <a:r>
              <a:rPr lang="fr-FR" sz="3600" b="1" dirty="0" smtClean="0"/>
              <a:t>Un(e) véritable ami(e) c’est une personne </a:t>
            </a:r>
            <a:r>
              <a:rPr lang="fr-FR" sz="3600" b="1" u="sng" dirty="0" smtClean="0"/>
              <a:t>qui</a:t>
            </a:r>
            <a:r>
              <a:rPr lang="ru-RU" sz="3600" b="1" dirty="0" smtClean="0"/>
              <a:t/>
            </a:r>
            <a:br>
              <a:rPr lang="ru-RU" sz="3600" b="1" dirty="0" smtClean="0"/>
            </a:br>
            <a:r>
              <a:rPr lang="fr-FR" sz="3600" i="1" dirty="0" smtClean="0"/>
              <a:t>1. me suit </a:t>
            </a:r>
            <a:br>
              <a:rPr lang="fr-FR" sz="3600" i="1" dirty="0" smtClean="0"/>
            </a:br>
            <a:r>
              <a:rPr lang="fr-FR" sz="3600" i="1" dirty="0" smtClean="0"/>
              <a:t>2. rigole avec moi </a:t>
            </a:r>
            <a:br>
              <a:rPr lang="fr-FR" sz="3600" i="1" dirty="0" smtClean="0"/>
            </a:br>
            <a:r>
              <a:rPr lang="fr-FR" sz="3600" i="1" dirty="0" smtClean="0"/>
              <a:t>3. partage mes idées, mes passions </a:t>
            </a:r>
            <a:br>
              <a:rPr lang="fr-FR" sz="3600" i="1" dirty="0" smtClean="0"/>
            </a:br>
            <a:r>
              <a:rPr lang="fr-FR" sz="3600" i="1" dirty="0" smtClean="0"/>
              <a:t>4. m`écoute </a:t>
            </a:r>
            <a:br>
              <a:rPr lang="fr-FR" sz="3600" i="1" dirty="0" smtClean="0"/>
            </a:br>
            <a:r>
              <a:rPr lang="fr-FR" sz="3600" i="1" dirty="0" smtClean="0"/>
              <a:t>5. me comprend </a:t>
            </a:r>
            <a:br>
              <a:rPr lang="fr-FR" sz="3600" i="1" dirty="0" smtClean="0"/>
            </a:br>
            <a:r>
              <a:rPr lang="fr-FR" sz="3600" i="1" dirty="0" smtClean="0"/>
              <a:t>6. ne se sent pas supérieur </a:t>
            </a:r>
            <a:r>
              <a:rPr lang="ru-RU" sz="3600" i="1" dirty="0" smtClean="0"/>
              <a:t>à</a:t>
            </a:r>
            <a:r>
              <a:rPr lang="fr-FR" sz="3600" i="1" dirty="0" smtClean="0"/>
              <a:t> </a:t>
            </a:r>
            <a:r>
              <a:rPr lang="fr-FR" sz="3600" i="1" dirty="0" smtClean="0"/>
              <a:t>moi </a:t>
            </a:r>
            <a:br>
              <a:rPr lang="fr-FR" sz="3600" i="1" dirty="0" smtClean="0"/>
            </a:br>
            <a:r>
              <a:rPr lang="fr-FR" sz="3600" i="1" dirty="0" smtClean="0"/>
              <a:t>7. sait pardonner </a:t>
            </a:r>
            <a:br>
              <a:rPr lang="fr-FR" sz="3600" i="1" dirty="0" smtClean="0"/>
            </a:br>
            <a:r>
              <a:rPr lang="fr-FR" sz="3600" i="1" dirty="0" smtClean="0"/>
              <a:t>8. me reste fidèle</a:t>
            </a:r>
            <a:r>
              <a:rPr lang="ru-RU" dirty="0" smtClean="0"/>
              <a:t/>
            </a:r>
            <a:br>
              <a:rPr lang="ru-RU" dirty="0" smtClean="0"/>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6048672"/>
          </a:xfrm>
          <a:solidFill>
            <a:schemeClr val="accent6">
              <a:lumMod val="40000"/>
              <a:lumOff val="60000"/>
            </a:schemeClr>
          </a:solidFill>
        </p:spPr>
        <p:txBody>
          <a:bodyPr>
            <a:normAutofit fontScale="90000"/>
          </a:bodyPr>
          <a:lstStyle/>
          <a:p>
            <a:pPr algn="l"/>
            <a:r>
              <a:rPr lang="fr-FR" sz="3200" b="1" dirty="0" smtClean="0"/>
              <a:t/>
            </a:r>
            <a:br>
              <a:rPr lang="fr-FR" sz="3200" b="1" dirty="0" smtClean="0"/>
            </a:br>
            <a:r>
              <a:rPr lang="fr-FR" sz="3200" b="1" dirty="0" smtClean="0"/>
              <a:t>Un(e) véritable ami(e) c’est une personne </a:t>
            </a:r>
            <a:r>
              <a:rPr lang="fr-FR" sz="3200" b="1" u="sng" dirty="0" smtClean="0"/>
              <a:t>avec qui</a:t>
            </a:r>
            <a:r>
              <a:rPr lang="ru-RU" sz="3200" dirty="0" smtClean="0"/>
              <a:t/>
            </a:r>
            <a:br>
              <a:rPr lang="ru-RU" sz="3200" dirty="0" smtClean="0"/>
            </a:br>
            <a:r>
              <a:rPr lang="fr-FR" sz="3200" dirty="0" smtClean="0"/>
              <a:t>1. on peut </a:t>
            </a:r>
            <a:r>
              <a:rPr lang="fr-FR" sz="3200" i="1" dirty="0" smtClean="0"/>
              <a:t>discuter de tout</a:t>
            </a:r>
            <a:r>
              <a:rPr lang="fr-FR" sz="3200" dirty="0" smtClean="0"/>
              <a:t/>
            </a:r>
            <a:br>
              <a:rPr lang="fr-FR" sz="3200" dirty="0" smtClean="0"/>
            </a:br>
            <a:r>
              <a:rPr lang="fr-FR" sz="3200" dirty="0" smtClean="0"/>
              <a:t>2. on peut </a:t>
            </a:r>
            <a:r>
              <a:rPr lang="fr-FR" sz="3200" i="1" dirty="0" smtClean="0"/>
              <a:t>discuter sur n’importe quel sujet</a:t>
            </a:r>
            <a:r>
              <a:rPr lang="fr-FR" sz="3200" dirty="0" smtClean="0"/>
              <a:t/>
            </a:r>
            <a:br>
              <a:rPr lang="fr-FR" sz="3200" dirty="0" smtClean="0"/>
            </a:br>
            <a:r>
              <a:rPr lang="fr-FR" sz="3200" dirty="0" smtClean="0"/>
              <a:t>3. on peut bien </a:t>
            </a:r>
            <a:r>
              <a:rPr lang="fr-FR" sz="3200" i="1" dirty="0" smtClean="0"/>
              <a:t>se réconcilier après un conflit</a:t>
            </a:r>
            <a:r>
              <a:rPr lang="fr-FR" sz="3200" dirty="0" smtClean="0"/>
              <a:t/>
            </a:r>
            <a:br>
              <a:rPr lang="fr-FR" sz="3200" dirty="0" smtClean="0"/>
            </a:br>
            <a:r>
              <a:rPr lang="fr-FR" sz="3200" dirty="0" smtClean="0"/>
              <a:t>4. on s`entend bien</a:t>
            </a:r>
            <a:br>
              <a:rPr lang="fr-FR" sz="3200" dirty="0" smtClean="0"/>
            </a:br>
            <a:r>
              <a:rPr lang="fr-FR" sz="3200" dirty="0" smtClean="0"/>
              <a:t>5. on peut </a:t>
            </a:r>
            <a:r>
              <a:rPr lang="fr-FR" sz="3200" i="1" dirty="0" smtClean="0"/>
              <a:t>rester un quart d`heure sans rien dire</a:t>
            </a:r>
            <a:r>
              <a:rPr lang="fr-FR" sz="3200" dirty="0" smtClean="0"/>
              <a:t>, et </a:t>
            </a:r>
            <a:r>
              <a:rPr lang="fr-FR" sz="3200" i="1" dirty="0" smtClean="0"/>
              <a:t>être heureux d’être ensemble</a:t>
            </a:r>
            <a:r>
              <a:rPr lang="fr-FR" sz="3200" dirty="0" smtClean="0"/>
              <a:t/>
            </a:r>
            <a:br>
              <a:rPr lang="fr-FR" sz="3200" dirty="0" smtClean="0"/>
            </a:br>
            <a:r>
              <a:rPr lang="fr-FR" sz="3200" dirty="0" smtClean="0"/>
              <a:t>6. on peur </a:t>
            </a:r>
            <a:r>
              <a:rPr lang="fr-FR" sz="3200" i="1" dirty="0" smtClean="0"/>
              <a:t>parler de tout</a:t>
            </a:r>
            <a:r>
              <a:rPr lang="fr-FR" sz="3200" dirty="0" smtClean="0"/>
              <a:t> </a:t>
            </a:r>
            <a:r>
              <a:rPr lang="fr-FR" sz="3200" i="1" dirty="0" smtClean="0"/>
              <a:t>sans </a:t>
            </a:r>
            <a:r>
              <a:rPr lang="fr-FR" sz="3200" i="1" smtClean="0"/>
              <a:t>se </a:t>
            </a:r>
            <a:r>
              <a:rPr lang="fr-FR" sz="3200" i="1" smtClean="0"/>
              <a:t>moquer</a:t>
            </a:r>
            <a:r>
              <a:rPr lang="fr-FR" sz="3200" dirty="0" smtClean="0"/>
              <a:t/>
            </a:r>
            <a:br>
              <a:rPr lang="fr-FR" sz="3200" dirty="0" smtClean="0"/>
            </a:br>
            <a:r>
              <a:rPr lang="fr-FR" sz="3200" dirty="0" smtClean="0"/>
              <a:t>7. on peut </a:t>
            </a:r>
            <a:r>
              <a:rPr lang="fr-FR" sz="3200" i="1" dirty="0" smtClean="0"/>
              <a:t>parler de soi, de ses parents, des filles ou des garçons</a:t>
            </a:r>
            <a:r>
              <a:rPr lang="fr-FR" sz="3200" dirty="0" smtClean="0"/>
              <a:t/>
            </a:r>
            <a:br>
              <a:rPr lang="fr-FR" sz="3200" dirty="0" smtClean="0"/>
            </a:br>
            <a:r>
              <a:rPr lang="fr-FR" sz="3200" dirty="0" smtClean="0"/>
              <a:t>8. on peut </a:t>
            </a:r>
            <a:r>
              <a:rPr lang="fr-FR" sz="3200" i="1" dirty="0" smtClean="0"/>
              <a:t>partager tous ses soucis et ses joies</a:t>
            </a:r>
            <a:r>
              <a:rPr lang="ru-RU" sz="3200" dirty="0" smtClean="0"/>
              <a:t/>
            </a:r>
            <a:br>
              <a:rPr lang="ru-RU" sz="3200" dirty="0" smtClean="0"/>
            </a:b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124744"/>
            <a:ext cx="7772400" cy="4464495"/>
          </a:xfrm>
          <a:solidFill>
            <a:srgbClr val="E38DBE"/>
          </a:solidFill>
        </p:spPr>
        <p:txBody>
          <a:bodyPr>
            <a:normAutofit/>
          </a:bodyPr>
          <a:lstStyle/>
          <a:p>
            <a:pPr algn="l"/>
            <a:r>
              <a:rPr lang="fr-FR" sz="3600" dirty="0" smtClean="0"/>
              <a:t>Un(e) véritable ami(e) c`est une personne </a:t>
            </a:r>
            <a:r>
              <a:rPr lang="ru-RU" sz="3600" dirty="0" smtClean="0"/>
              <a:t>à</a:t>
            </a:r>
            <a:r>
              <a:rPr lang="fr-FR" sz="3600" u="sng" dirty="0" smtClean="0"/>
              <a:t> qui</a:t>
            </a:r>
            <a:r>
              <a:rPr lang="ru-RU" sz="3600" dirty="0" smtClean="0"/>
              <a:t/>
            </a:r>
            <a:br>
              <a:rPr lang="ru-RU" sz="3600" dirty="0" smtClean="0"/>
            </a:br>
            <a:r>
              <a:rPr lang="fr-FR" sz="3600" dirty="0" smtClean="0"/>
              <a:t>1. on peut tout dire</a:t>
            </a:r>
            <a:br>
              <a:rPr lang="fr-FR" sz="3600" dirty="0" smtClean="0"/>
            </a:br>
            <a:r>
              <a:rPr lang="fr-FR" sz="3600" dirty="0" smtClean="0"/>
              <a:t>2. on peut dire ce qu`on a sur le coeur</a:t>
            </a:r>
            <a:r>
              <a:rPr lang="ru-RU" dirty="0" smtClean="0"/>
              <a:t/>
            </a:r>
            <a:br>
              <a:rPr lang="ru-RU" dirty="0" smtClean="0"/>
            </a:b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a:solidFill>
            <a:srgbClr val="00B0F0"/>
          </a:solidFill>
        </p:spPr>
        <p:txBody>
          <a:bodyPr>
            <a:normAutofit/>
          </a:bodyPr>
          <a:lstStyle/>
          <a:p>
            <a:r>
              <a:rPr lang="fr-FR" sz="2700" b="1" dirty="0" smtClean="0">
                <a:latin typeface="Times New Roman" pitchFamily="18" charset="0"/>
                <a:cs typeface="Times New Roman" pitchFamily="18" charset="0"/>
              </a:rPr>
              <a:t>J</a:t>
            </a:r>
            <a:r>
              <a:rPr lang="en-US" sz="2700" b="1" dirty="0" smtClean="0">
                <a:latin typeface="Times New Roman" pitchFamily="18" charset="0"/>
                <a:cs typeface="Times New Roman" pitchFamily="18" charset="0"/>
              </a:rPr>
              <a:t>e </a:t>
            </a:r>
            <a:r>
              <a:rPr lang="en-US" sz="2700" b="1" dirty="0" err="1" smtClean="0">
                <a:latin typeface="Times New Roman" pitchFamily="18" charset="0"/>
                <a:cs typeface="Times New Roman" pitchFamily="18" charset="0"/>
              </a:rPr>
              <a:t>pense</a:t>
            </a:r>
            <a:r>
              <a:rPr lang="fr-FR" sz="2700" b="1" dirty="0" smtClean="0">
                <a:latin typeface="Times New Roman" pitchFamily="18" charset="0"/>
                <a:cs typeface="Times New Roman" pitchFamily="18" charset="0"/>
              </a:rPr>
              <a:t> que chacun de vous a un (une) véritable ami (e). Présentez-le (la), s’il vous pla</a:t>
            </a:r>
            <a:r>
              <a:rPr lang="en-US" sz="2700" b="1" dirty="0" smtClean="0">
                <a:latin typeface="Times New Roman" pitchFamily="18" charset="0"/>
                <a:cs typeface="Times New Roman" pitchFamily="18" charset="0"/>
              </a:rPr>
              <a:t>î</a:t>
            </a:r>
            <a:r>
              <a:rPr lang="fr-FR" sz="2700" b="1" dirty="0" smtClean="0">
                <a:latin typeface="Times New Roman" pitchFamily="18" charset="0"/>
                <a:cs typeface="Times New Roman" pitchFamily="18" charset="0"/>
              </a:rPr>
              <a:t>t.</a:t>
            </a:r>
            <a:endParaRPr lang="ru-RU" sz="2700" b="1" dirty="0">
              <a:latin typeface="Times New Roman" pitchFamily="18" charset="0"/>
              <a:cs typeface="Times New Roman" pitchFamily="18" charset="0"/>
            </a:endParaRPr>
          </a:p>
        </p:txBody>
      </p:sp>
      <p:sp>
        <p:nvSpPr>
          <p:cNvPr id="3" name="Содержимое 2"/>
          <p:cNvSpPr>
            <a:spLocks noGrp="1"/>
          </p:cNvSpPr>
          <p:nvPr>
            <p:ph idx="1"/>
          </p:nvPr>
        </p:nvSpPr>
        <p:spPr>
          <a:solidFill>
            <a:schemeClr val="tx2">
              <a:lumMod val="40000"/>
              <a:lumOff val="60000"/>
            </a:schemeClr>
          </a:solidFill>
        </p:spPr>
        <p:txBody>
          <a:bodyPr>
            <a:normAutofit/>
          </a:bodyPr>
          <a:lstStyle/>
          <a:p>
            <a:pPr>
              <a:buNone/>
            </a:pPr>
            <a:endParaRPr lang="fr-FR" dirty="0" smtClean="0"/>
          </a:p>
          <a:p>
            <a:pPr algn="just">
              <a:buNone/>
            </a:pPr>
            <a:r>
              <a:rPr lang="fr-FR" dirty="0" smtClean="0"/>
              <a:t> Mon ami (e) s`appelle ... Nous sommes ami (e)s depuis … ans. Je </a:t>
            </a:r>
            <a:r>
              <a:rPr lang="fr-FR" smtClean="0"/>
              <a:t>suis heureux (se) </a:t>
            </a:r>
            <a:r>
              <a:rPr lang="fr-FR" dirty="0" smtClean="0"/>
              <a:t>avec mon ami (e). C`est une personne qui … Avec elle (lui) on peut … J’aime mon ami (e) pour …</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232248"/>
          </a:xfrm>
          <a:solidFill>
            <a:schemeClr val="accent2">
              <a:lumMod val="20000"/>
              <a:lumOff val="80000"/>
            </a:schemeClr>
          </a:solidFill>
        </p:spPr>
        <p:txBody>
          <a:bodyPr>
            <a:normAutofit/>
          </a:bodyPr>
          <a:lstStyle/>
          <a:p>
            <a:r>
              <a:rPr lang="ru-RU" sz="3200" i="1" dirty="0" smtClean="0">
                <a:solidFill>
                  <a:schemeClr val="accent2">
                    <a:lumMod val="75000"/>
                  </a:schemeClr>
                </a:solidFill>
              </a:rPr>
              <a:t>Французский язык. Обобщающий урок по теме «</a:t>
            </a:r>
            <a:r>
              <a:rPr lang="en-US" sz="3200" i="1" dirty="0" smtClean="0">
                <a:solidFill>
                  <a:schemeClr val="accent2">
                    <a:lumMod val="75000"/>
                  </a:schemeClr>
                </a:solidFill>
              </a:rPr>
              <a:t>L’ </a:t>
            </a:r>
            <a:r>
              <a:rPr lang="en-US" sz="3200" i="1" dirty="0" err="1" smtClean="0">
                <a:solidFill>
                  <a:schemeClr val="accent2">
                    <a:lumMod val="75000"/>
                  </a:schemeClr>
                </a:solidFill>
              </a:rPr>
              <a:t>amitié</a:t>
            </a:r>
            <a:r>
              <a:rPr lang="en-US" sz="3200" i="1" dirty="0" smtClean="0">
                <a:solidFill>
                  <a:schemeClr val="accent2">
                    <a:lumMod val="75000"/>
                  </a:schemeClr>
                </a:solidFill>
              </a:rPr>
              <a:t>, </a:t>
            </a:r>
            <a:r>
              <a:rPr lang="en-US" sz="3200" i="1" dirty="0" err="1" smtClean="0">
                <a:solidFill>
                  <a:schemeClr val="accent2">
                    <a:lumMod val="75000"/>
                  </a:schemeClr>
                </a:solidFill>
              </a:rPr>
              <a:t>c’est</a:t>
            </a:r>
            <a:r>
              <a:rPr lang="en-US" sz="3200" i="1" dirty="0" smtClean="0">
                <a:solidFill>
                  <a:schemeClr val="accent2">
                    <a:lumMod val="75000"/>
                  </a:schemeClr>
                </a:solidFill>
              </a:rPr>
              <a:t> important</a:t>
            </a:r>
            <a:r>
              <a:rPr lang="ru-RU" sz="3200" i="1" dirty="0" smtClean="0">
                <a:solidFill>
                  <a:schemeClr val="accent2">
                    <a:lumMod val="75000"/>
                  </a:schemeClr>
                </a:solidFill>
              </a:rPr>
              <a:t>».</a:t>
            </a:r>
            <a:endParaRPr lang="ru-RU" sz="3200" i="1" dirty="0">
              <a:solidFill>
                <a:schemeClr val="accent2">
                  <a:lumMod val="75000"/>
                </a:schemeClr>
              </a:solidFill>
            </a:endParaRPr>
          </a:p>
        </p:txBody>
      </p:sp>
      <p:sp>
        <p:nvSpPr>
          <p:cNvPr id="3" name="Содержимое 2"/>
          <p:cNvSpPr>
            <a:spLocks noGrp="1"/>
          </p:cNvSpPr>
          <p:nvPr>
            <p:ph idx="1"/>
          </p:nvPr>
        </p:nvSpPr>
        <p:spPr>
          <a:xfrm>
            <a:off x="457200" y="3284984"/>
            <a:ext cx="8229600" cy="3240360"/>
          </a:xfrm>
          <a:solidFill>
            <a:schemeClr val="accent5">
              <a:lumMod val="60000"/>
              <a:lumOff val="40000"/>
            </a:schemeClr>
          </a:solidFill>
        </p:spPr>
        <p:txBody>
          <a:bodyPr>
            <a:normAutofit/>
          </a:bodyPr>
          <a:lstStyle/>
          <a:p>
            <a:pPr algn="just">
              <a:buNone/>
            </a:pPr>
            <a:r>
              <a:rPr lang="ru-RU" sz="2200" dirty="0" smtClean="0">
                <a:solidFill>
                  <a:schemeClr val="tx2">
                    <a:lumMod val="75000"/>
                  </a:schemeClr>
                </a:solidFill>
              </a:rPr>
              <a:t>     Цели деятельности  учителя: </a:t>
            </a:r>
          </a:p>
          <a:p>
            <a:pPr algn="just">
              <a:buFont typeface="Wingdings" pitchFamily="2" charset="2"/>
              <a:buChar char="ü"/>
            </a:pPr>
            <a:r>
              <a:rPr lang="ru-RU" sz="2200" dirty="0" smtClean="0">
                <a:solidFill>
                  <a:schemeClr val="tx2">
                    <a:lumMod val="60000"/>
                    <a:lumOff val="40000"/>
                  </a:schemeClr>
                </a:solidFill>
              </a:rPr>
              <a:t>Содержательная</a:t>
            </a:r>
            <a:r>
              <a:rPr lang="ru-RU" sz="2200" dirty="0" smtClean="0">
                <a:solidFill>
                  <a:schemeClr val="tx2">
                    <a:lumMod val="75000"/>
                  </a:schemeClr>
                </a:solidFill>
              </a:rPr>
              <a:t> </a:t>
            </a:r>
            <a:r>
              <a:rPr lang="ru-RU" sz="2200" dirty="0" smtClean="0">
                <a:solidFill>
                  <a:schemeClr val="tx2">
                    <a:lumMod val="60000"/>
                    <a:lumOff val="40000"/>
                  </a:schemeClr>
                </a:solidFill>
              </a:rPr>
              <a:t>(</a:t>
            </a:r>
            <a:r>
              <a:rPr lang="ru-RU" sz="2400" dirty="0" smtClean="0">
                <a:solidFill>
                  <a:schemeClr val="tx2">
                    <a:lumMod val="60000"/>
                    <a:lumOff val="40000"/>
                  </a:schemeClr>
                </a:solidFill>
              </a:rPr>
              <a:t>организовать повторение ранее изученных ЛЕ, клише, РО, совершенствовать навыки употребления ЛЕ в устной и письменной  речи)</a:t>
            </a:r>
            <a:endParaRPr lang="ru-RU" sz="2200" dirty="0" smtClean="0">
              <a:solidFill>
                <a:schemeClr val="tx2">
                  <a:lumMod val="60000"/>
                  <a:lumOff val="40000"/>
                </a:schemeClr>
              </a:solidFill>
            </a:endParaRPr>
          </a:p>
          <a:p>
            <a:pPr algn="just">
              <a:buFont typeface="Wingdings" pitchFamily="2" charset="2"/>
              <a:buChar char="ü"/>
            </a:pPr>
            <a:r>
              <a:rPr lang="ru-RU" sz="2400" dirty="0" smtClean="0">
                <a:solidFill>
                  <a:schemeClr val="accent1">
                    <a:lumMod val="75000"/>
                  </a:schemeClr>
                </a:solidFill>
              </a:rPr>
              <a:t>Деятельностная (создать условия для формирования </a:t>
            </a:r>
            <a:r>
              <a:rPr lang="ru-RU" sz="2400" dirty="0">
                <a:solidFill>
                  <a:schemeClr val="accent1">
                    <a:lumMod val="75000"/>
                  </a:schemeClr>
                </a:solidFill>
              </a:rPr>
              <a:t>у учащихся способностей к </a:t>
            </a:r>
            <a:r>
              <a:rPr lang="ru-RU" sz="2400" dirty="0" smtClean="0">
                <a:solidFill>
                  <a:schemeClr val="accent1">
                    <a:lumMod val="75000"/>
                  </a:schemeClr>
                </a:solidFill>
              </a:rPr>
              <a:t>рефлексии (выявление затруднений и способов их коррекции)</a:t>
            </a:r>
          </a:p>
          <a:p>
            <a:pPr algn="just">
              <a:buNone/>
            </a:pPr>
            <a:endParaRPr lang="ru-RU"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a:solidFill>
            <a:schemeClr val="bg1">
              <a:lumMod val="95000"/>
            </a:schemeClr>
          </a:solidFill>
        </p:spPr>
        <p:txBody>
          <a:bodyPr/>
          <a:lstStyle/>
          <a:p>
            <a:r>
              <a:rPr lang="ru-RU" dirty="0" smtClean="0">
                <a:solidFill>
                  <a:srgbClr val="FF0000"/>
                </a:solidFill>
              </a:rPr>
              <a:t>Планируемые результаты</a:t>
            </a:r>
            <a:endParaRPr lang="ru-RU" dirty="0">
              <a:solidFill>
                <a:srgbClr val="FF0000"/>
              </a:solidFill>
            </a:endParaRPr>
          </a:p>
        </p:txBody>
      </p:sp>
      <p:sp>
        <p:nvSpPr>
          <p:cNvPr id="3" name="Содержимое 2"/>
          <p:cNvSpPr>
            <a:spLocks noGrp="1"/>
          </p:cNvSpPr>
          <p:nvPr>
            <p:ph idx="1"/>
          </p:nvPr>
        </p:nvSpPr>
        <p:spPr>
          <a:xfrm>
            <a:off x="395536" y="1124744"/>
            <a:ext cx="8291264" cy="5400600"/>
          </a:xfrm>
          <a:solidFill>
            <a:schemeClr val="bg2">
              <a:lumMod val="90000"/>
            </a:schemeClr>
          </a:solidFill>
        </p:spPr>
        <p:txBody>
          <a:bodyPr>
            <a:normAutofit fontScale="47500" lnSpcReduction="20000"/>
          </a:bodyPr>
          <a:lstStyle/>
          <a:p>
            <a:pPr marL="0" indent="0" algn="just">
              <a:buNone/>
            </a:pPr>
            <a:r>
              <a:rPr lang="ru-RU" sz="3800" b="1" i="1" dirty="0" smtClean="0">
                <a:solidFill>
                  <a:schemeClr val="accent2">
                    <a:lumMod val="75000"/>
                  </a:schemeClr>
                </a:solidFill>
              </a:rPr>
              <a:t>Предметные </a:t>
            </a:r>
            <a:r>
              <a:rPr lang="ru-RU" sz="3800" b="1" i="1" dirty="0" smtClean="0">
                <a:solidFill>
                  <a:schemeClr val="tx2">
                    <a:lumMod val="75000"/>
                  </a:schemeClr>
                </a:solidFill>
              </a:rPr>
              <a:t>: </a:t>
            </a:r>
            <a:r>
              <a:rPr lang="ru-RU" sz="3800" dirty="0"/>
              <a:t>в</a:t>
            </a:r>
            <a:r>
              <a:rPr lang="ru-RU" sz="3800" dirty="0" smtClean="0"/>
              <a:t>ладеют систематическими знаниями по изученной тематике(  узнают </a:t>
            </a:r>
            <a:r>
              <a:rPr lang="ru-RU" sz="3800" dirty="0"/>
              <a:t>в письменном и звучащем тексте изученные лексические </a:t>
            </a:r>
            <a:r>
              <a:rPr lang="ru-RU" sz="3800" dirty="0" smtClean="0"/>
              <a:t>единицы, употребляют </a:t>
            </a:r>
            <a:r>
              <a:rPr lang="ru-RU" sz="3800" dirty="0"/>
              <a:t>в устной и письменной речи </a:t>
            </a:r>
            <a:r>
              <a:rPr lang="ru-RU" sz="3800" dirty="0" smtClean="0"/>
              <a:t>изученные </a:t>
            </a:r>
            <a:r>
              <a:rPr lang="ru-RU" sz="3800" dirty="0"/>
              <a:t>лексические единицы </a:t>
            </a:r>
            <a:endParaRPr lang="ru-RU" sz="3800" dirty="0" smtClean="0"/>
          </a:p>
          <a:p>
            <a:pPr marL="0" indent="0" algn="just">
              <a:buNone/>
            </a:pPr>
            <a:r>
              <a:rPr lang="ru-RU" sz="3800" i="1" dirty="0" smtClean="0">
                <a:solidFill>
                  <a:srgbClr val="C00000"/>
                </a:solidFill>
              </a:rPr>
              <a:t>Личностные</a:t>
            </a:r>
            <a:r>
              <a:rPr lang="ru-RU" sz="3800" i="1" dirty="0" smtClean="0">
                <a:solidFill>
                  <a:schemeClr val="tx2">
                    <a:lumMod val="75000"/>
                  </a:schemeClr>
                </a:solidFill>
              </a:rPr>
              <a:t>: </a:t>
            </a:r>
            <a:r>
              <a:rPr lang="ru-RU" sz="3800" dirty="0"/>
              <a:t>г</a:t>
            </a:r>
            <a:r>
              <a:rPr lang="ru-RU" sz="3800" dirty="0" smtClean="0"/>
              <a:t>отовы </a:t>
            </a:r>
            <a:r>
              <a:rPr lang="ru-RU" sz="3800" dirty="0"/>
              <a:t>и </a:t>
            </a:r>
            <a:r>
              <a:rPr lang="ru-RU" sz="3800" dirty="0" smtClean="0"/>
              <a:t>способны к </a:t>
            </a:r>
            <a:r>
              <a:rPr lang="ru-RU" sz="3800" dirty="0"/>
              <a:t>саморазвитию и самообразованию на основе мотивации к обучению и познанию</a:t>
            </a:r>
            <a:r>
              <a:rPr lang="ru-RU" sz="3800" dirty="0" smtClean="0"/>
              <a:t>;</a:t>
            </a:r>
            <a:r>
              <a:rPr lang="ru-RU" sz="3800" dirty="0"/>
              <a:t> </a:t>
            </a:r>
            <a:r>
              <a:rPr lang="ru-RU" sz="3800" dirty="0" smtClean="0"/>
              <a:t>имеют осознанное</a:t>
            </a:r>
            <a:r>
              <a:rPr lang="ru-RU" sz="3800" dirty="0"/>
              <a:t>, уважительное и доброжелательное отношение к другому человеку, его мнению, мировоззрению, культуре, языку, вере, гражданской позиции</a:t>
            </a:r>
            <a:r>
              <a:rPr lang="ru-RU" sz="3800" dirty="0" smtClean="0"/>
              <a:t>; </a:t>
            </a:r>
          </a:p>
          <a:p>
            <a:pPr marL="0" indent="0" algn="just">
              <a:buNone/>
            </a:pPr>
            <a:r>
              <a:rPr lang="ru-RU" sz="3800" i="1" dirty="0" err="1" smtClean="0">
                <a:solidFill>
                  <a:schemeClr val="accent2">
                    <a:lumMod val="75000"/>
                  </a:schemeClr>
                </a:solidFill>
              </a:rPr>
              <a:t>Метапредметные</a:t>
            </a:r>
            <a:r>
              <a:rPr lang="ru-RU" sz="3800" i="1" dirty="0" smtClean="0">
                <a:solidFill>
                  <a:schemeClr val="accent2">
                    <a:lumMod val="75000"/>
                  </a:schemeClr>
                </a:solidFill>
              </a:rPr>
              <a:t>: </a:t>
            </a:r>
            <a:r>
              <a:rPr lang="ru-RU" sz="3800" dirty="0" smtClean="0"/>
              <a:t>имеют навыки работы с информацией, умеют  </a:t>
            </a:r>
            <a:r>
              <a:rPr lang="ru-RU" sz="3800" dirty="0"/>
              <a:t>выделять </a:t>
            </a:r>
            <a:r>
              <a:rPr lang="ru-RU" sz="3800" b="1" dirty="0"/>
              <a:t>главную и избыточную информацию</a:t>
            </a:r>
            <a:r>
              <a:rPr lang="ru-RU" sz="3800" dirty="0"/>
              <a:t>, выполнять смысловое свертывание выделенных фактов, мыслей; представлять информацию в </a:t>
            </a:r>
            <a:r>
              <a:rPr lang="ru-RU" sz="3800" b="1" dirty="0"/>
              <a:t>сжатой словесной форме</a:t>
            </a:r>
            <a:r>
              <a:rPr lang="ru-RU" sz="3800" dirty="0"/>
              <a:t> </a:t>
            </a:r>
            <a:r>
              <a:rPr lang="ru-RU" sz="3800" dirty="0" smtClean="0"/>
              <a:t>.</a:t>
            </a:r>
            <a:endParaRPr lang="ru-RU" sz="3800" dirty="0"/>
          </a:p>
          <a:p>
            <a:pPr marL="0" indent="0">
              <a:buNone/>
            </a:pPr>
            <a:endParaRPr lang="en-US" b="1" i="1" dirty="0" smtClean="0">
              <a:solidFill>
                <a:srgbClr val="C00000"/>
              </a:solidFill>
            </a:endParaRPr>
          </a:p>
          <a:p>
            <a:pPr marL="0" indent="0" algn="just">
              <a:buNone/>
            </a:pPr>
            <a:r>
              <a:rPr lang="ru-RU" sz="3800" b="1" i="1" dirty="0" smtClean="0">
                <a:solidFill>
                  <a:srgbClr val="C00000"/>
                </a:solidFill>
              </a:rPr>
              <a:t>Универсальные учебные действия: </a:t>
            </a:r>
          </a:p>
          <a:p>
            <a:pPr marL="0" indent="0" algn="just">
              <a:buFont typeface="Wingdings" pitchFamily="2" charset="2"/>
              <a:buChar char="§"/>
            </a:pPr>
            <a:r>
              <a:rPr lang="ru-RU" sz="3800" b="1" i="1" dirty="0" smtClean="0">
                <a:solidFill>
                  <a:srgbClr val="003399"/>
                </a:solidFill>
              </a:rPr>
              <a:t>    Познавательные:</a:t>
            </a:r>
            <a:r>
              <a:rPr lang="ru-RU" sz="3800" dirty="0" smtClean="0">
                <a:solidFill>
                  <a:srgbClr val="003399"/>
                </a:solidFill>
              </a:rPr>
              <a:t> умеют </a:t>
            </a:r>
            <a:r>
              <a:rPr lang="ru-RU" sz="3800" dirty="0" smtClean="0"/>
              <a:t>подбирать </a:t>
            </a:r>
            <a:r>
              <a:rPr lang="ru-RU" sz="3800" dirty="0"/>
              <a:t>слова, соподчиненные ключевому слову, определяющие его признаки и свойства</a:t>
            </a:r>
            <a:endParaRPr lang="en-US" sz="3800" dirty="0" smtClean="0">
              <a:solidFill>
                <a:srgbClr val="003399"/>
              </a:solidFill>
            </a:endParaRPr>
          </a:p>
          <a:p>
            <a:pPr lvl="0" algn="just">
              <a:buFont typeface="Wingdings" pitchFamily="2" charset="2"/>
              <a:buChar char="§"/>
            </a:pPr>
            <a:r>
              <a:rPr lang="ru-RU" sz="3800" b="1" i="1" dirty="0" smtClean="0">
                <a:solidFill>
                  <a:srgbClr val="003399"/>
                </a:solidFill>
              </a:rPr>
              <a:t>Регулятивные:</a:t>
            </a:r>
            <a:r>
              <a:rPr lang="ru-RU" sz="3800" dirty="0" smtClean="0">
                <a:solidFill>
                  <a:srgbClr val="003399"/>
                </a:solidFill>
              </a:rPr>
              <a:t> умеют </a:t>
            </a:r>
            <a:r>
              <a:rPr lang="ru-RU" sz="3800" dirty="0" smtClean="0"/>
              <a:t> выбирать из предложенных вариантов и искать средства для решения задачи/достижения цели; </a:t>
            </a:r>
          </a:p>
          <a:p>
            <a:pPr lvl="0" algn="just">
              <a:buFont typeface="Wingdings" pitchFamily="2" charset="2"/>
              <a:buChar char="§"/>
            </a:pPr>
            <a:r>
              <a:rPr lang="ru-RU" sz="3800" b="1" i="1" dirty="0" smtClean="0">
                <a:solidFill>
                  <a:srgbClr val="003399"/>
                </a:solidFill>
              </a:rPr>
              <a:t>Коммуникативные: </a:t>
            </a:r>
            <a:r>
              <a:rPr lang="ru-RU" sz="3800" dirty="0"/>
              <a:t>определять задачу коммуникации и в соответствии с ней отбирать речевые </a:t>
            </a:r>
            <a:r>
              <a:rPr lang="ru-RU" sz="3800" dirty="0" smtClean="0"/>
              <a:t>средства; отбирать и использовать речевые средства в процессе коммуникации с другими людьми;</a:t>
            </a:r>
          </a:p>
          <a:p>
            <a:pPr marL="0" indent="0" algn="just">
              <a:buNone/>
            </a:pPr>
            <a:endParaRPr lang="en-US" sz="3800" dirty="0" smtClean="0">
              <a:solidFill>
                <a:srgbClr val="003399"/>
              </a:solidFill>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152127"/>
          </a:xfrm>
          <a:solidFill>
            <a:schemeClr val="accent5">
              <a:lumMod val="40000"/>
              <a:lumOff val="60000"/>
            </a:schemeClr>
          </a:solidFill>
        </p:spPr>
        <p:txBody>
          <a:bodyPr/>
          <a:lstStyle/>
          <a:p>
            <a:r>
              <a:rPr lang="en-US" dirty="0" smtClean="0"/>
              <a:t>L’ </a:t>
            </a:r>
            <a:r>
              <a:rPr lang="en-US" dirty="0" err="1" smtClean="0"/>
              <a:t>amitié</a:t>
            </a:r>
            <a:r>
              <a:rPr lang="en-US" dirty="0" smtClean="0"/>
              <a:t>, </a:t>
            </a:r>
            <a:r>
              <a:rPr lang="en-US" dirty="0" err="1" smtClean="0"/>
              <a:t>c’est</a:t>
            </a:r>
            <a:r>
              <a:rPr lang="en-US" dirty="0" smtClean="0"/>
              <a:t> important.</a:t>
            </a:r>
            <a:endParaRPr lang="ru-RU" dirty="0"/>
          </a:p>
        </p:txBody>
      </p:sp>
      <p:sp>
        <p:nvSpPr>
          <p:cNvPr id="3" name="Подзаголовок 2"/>
          <p:cNvSpPr>
            <a:spLocks noGrp="1"/>
          </p:cNvSpPr>
          <p:nvPr>
            <p:ph type="subTitle" idx="1"/>
          </p:nvPr>
        </p:nvSpPr>
        <p:spPr>
          <a:xfrm>
            <a:off x="755576" y="2132856"/>
            <a:ext cx="7704856" cy="3505944"/>
          </a:xfrm>
        </p:spPr>
        <p:txBody>
          <a:bodyPr/>
          <a:lstStyle/>
          <a:p>
            <a:endParaRPr lang="ru-RU" dirty="0"/>
          </a:p>
        </p:txBody>
      </p:sp>
      <p:pic>
        <p:nvPicPr>
          <p:cNvPr id="4" name="Рисунок 3" descr="12310745.jpg"/>
          <p:cNvPicPr>
            <a:picLocks noChangeAspect="1"/>
          </p:cNvPicPr>
          <p:nvPr/>
        </p:nvPicPr>
        <p:blipFill>
          <a:blip r:embed="rId2" cstate="print"/>
          <a:stretch>
            <a:fillRect/>
          </a:stretch>
        </p:blipFill>
        <p:spPr>
          <a:xfrm>
            <a:off x="755576" y="1772816"/>
            <a:ext cx="7704856" cy="46085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p:spPr>
        <p:txBody>
          <a:bodyPr>
            <a:normAutofit/>
          </a:bodyPr>
          <a:lstStyle/>
          <a:p>
            <a:r>
              <a:rPr lang="en-US" dirty="0" err="1" smtClean="0"/>
              <a:t>Déchiffrez</a:t>
            </a:r>
            <a:r>
              <a:rPr lang="en-US" dirty="0" smtClean="0"/>
              <a:t> les </a:t>
            </a:r>
            <a:r>
              <a:rPr lang="en-US" dirty="0" err="1" smtClean="0"/>
              <a:t>proverbes</a:t>
            </a:r>
            <a:r>
              <a:rPr lang="en-US" dirty="0" smtClean="0"/>
              <a:t> </a:t>
            </a:r>
            <a:r>
              <a:rPr lang="en-US" dirty="0" err="1" smtClean="0"/>
              <a:t>fran</a:t>
            </a:r>
            <a:r>
              <a:rPr lang="ru-RU" dirty="0" err="1" smtClean="0"/>
              <a:t>ҫ</a:t>
            </a:r>
            <a:r>
              <a:rPr lang="en-US" dirty="0" err="1" smtClean="0"/>
              <a:t>aises</a:t>
            </a:r>
            <a:r>
              <a:rPr lang="ru-RU" dirty="0" smtClean="0"/>
              <a:t>.</a:t>
            </a:r>
            <a:endParaRPr lang="ru-RU" dirty="0"/>
          </a:p>
        </p:txBody>
      </p:sp>
      <p:sp>
        <p:nvSpPr>
          <p:cNvPr id="3" name="Содержимое 2"/>
          <p:cNvSpPr>
            <a:spLocks noGrp="1"/>
          </p:cNvSpPr>
          <p:nvPr>
            <p:ph sz="half" idx="1"/>
          </p:nvPr>
        </p:nvSpPr>
        <p:spPr>
          <a:solidFill>
            <a:schemeClr val="accent2">
              <a:lumMod val="20000"/>
              <a:lumOff val="80000"/>
            </a:schemeClr>
          </a:solidFill>
        </p:spPr>
        <p:txBody>
          <a:bodyPr/>
          <a:lstStyle/>
          <a:p>
            <a:pPr>
              <a:buNone/>
            </a:pPr>
            <a:endParaRPr lang="en-US" dirty="0" smtClean="0"/>
          </a:p>
          <a:p>
            <a:pPr>
              <a:buNone/>
            </a:pPr>
            <a:r>
              <a:rPr lang="en-US" dirty="0" smtClean="0"/>
              <a:t>Les </a:t>
            </a:r>
            <a:r>
              <a:rPr lang="en-US" dirty="0" err="1" smtClean="0"/>
              <a:t>bons</a:t>
            </a:r>
            <a:r>
              <a:rPr lang="en-US" dirty="0" smtClean="0"/>
              <a:t> </a:t>
            </a:r>
            <a:r>
              <a:rPr lang="en-US" dirty="0" err="1" smtClean="0"/>
              <a:t>comptes</a:t>
            </a:r>
            <a:r>
              <a:rPr lang="en-US" dirty="0" smtClean="0"/>
              <a:t> font </a:t>
            </a:r>
          </a:p>
          <a:p>
            <a:pPr>
              <a:buNone/>
            </a:pPr>
            <a:r>
              <a:rPr lang="en-US" dirty="0" smtClean="0"/>
              <a:t>Les </a:t>
            </a:r>
            <a:r>
              <a:rPr lang="en-US" dirty="0" err="1" smtClean="0"/>
              <a:t>vieilles</a:t>
            </a:r>
            <a:r>
              <a:rPr lang="en-US" dirty="0" smtClean="0"/>
              <a:t> </a:t>
            </a:r>
            <a:r>
              <a:rPr lang="en-US" dirty="0" err="1" smtClean="0"/>
              <a:t>amitiés</a:t>
            </a:r>
            <a:r>
              <a:rPr lang="en-US" dirty="0" smtClean="0"/>
              <a:t> </a:t>
            </a:r>
          </a:p>
          <a:p>
            <a:pPr>
              <a:buNone/>
            </a:pPr>
            <a:r>
              <a:rPr lang="en-US" dirty="0" err="1" smtClean="0"/>
              <a:t>Mieux</a:t>
            </a:r>
            <a:r>
              <a:rPr lang="en-US" dirty="0" smtClean="0"/>
              <a:t> </a:t>
            </a:r>
            <a:r>
              <a:rPr lang="en-US" dirty="0" err="1" smtClean="0"/>
              <a:t>vaut</a:t>
            </a:r>
            <a:r>
              <a:rPr lang="en-US" dirty="0" smtClean="0"/>
              <a:t> </a:t>
            </a:r>
            <a:r>
              <a:rPr lang="en-US" dirty="0" err="1" smtClean="0"/>
              <a:t>ami</a:t>
            </a:r>
            <a:r>
              <a:rPr lang="en-US" dirty="0" smtClean="0"/>
              <a:t> en </a:t>
            </a:r>
            <a:r>
              <a:rPr lang="en-US" dirty="0" err="1" smtClean="0"/>
              <a:t>voie</a:t>
            </a:r>
            <a:r>
              <a:rPr lang="en-US" dirty="0" smtClean="0"/>
              <a:t> </a:t>
            </a:r>
          </a:p>
          <a:p>
            <a:pPr>
              <a:buNone/>
            </a:pPr>
            <a:r>
              <a:rPr lang="en-US" dirty="0" smtClean="0"/>
              <a:t>Au </a:t>
            </a:r>
            <a:r>
              <a:rPr lang="en-US" dirty="0" err="1" smtClean="0"/>
              <a:t>besoin</a:t>
            </a:r>
            <a:r>
              <a:rPr lang="en-US" dirty="0" smtClean="0"/>
              <a:t> on </a:t>
            </a:r>
            <a:r>
              <a:rPr lang="en-US" dirty="0" err="1" smtClean="0"/>
              <a:t>connait</a:t>
            </a:r>
            <a:r>
              <a:rPr lang="en-US" dirty="0" smtClean="0"/>
              <a:t> </a:t>
            </a:r>
            <a:endParaRPr lang="ru-RU" dirty="0"/>
          </a:p>
        </p:txBody>
      </p:sp>
      <p:sp>
        <p:nvSpPr>
          <p:cNvPr id="4" name="Содержимое 3"/>
          <p:cNvSpPr>
            <a:spLocks noGrp="1"/>
          </p:cNvSpPr>
          <p:nvPr>
            <p:ph sz="half" idx="2"/>
          </p:nvPr>
        </p:nvSpPr>
        <p:spPr>
          <a:solidFill>
            <a:schemeClr val="accent2">
              <a:lumMod val="20000"/>
              <a:lumOff val="80000"/>
            </a:schemeClr>
          </a:solidFill>
        </p:spPr>
        <p:txBody>
          <a:bodyPr/>
          <a:lstStyle/>
          <a:p>
            <a:pPr>
              <a:buNone/>
            </a:pPr>
            <a:endParaRPr lang="en-US" dirty="0" smtClean="0"/>
          </a:p>
          <a:p>
            <a:pPr>
              <a:buNone/>
            </a:pPr>
            <a:r>
              <a:rPr lang="en-US" dirty="0" smtClean="0"/>
              <a:t>ne  se </a:t>
            </a:r>
            <a:r>
              <a:rPr lang="en-US" dirty="0" err="1" smtClean="0"/>
              <a:t>remplacent</a:t>
            </a:r>
            <a:r>
              <a:rPr lang="en-US" dirty="0" smtClean="0"/>
              <a:t> pas </a:t>
            </a:r>
          </a:p>
          <a:p>
            <a:pPr>
              <a:buNone/>
            </a:pPr>
            <a:r>
              <a:rPr lang="en-US" dirty="0" smtClean="0"/>
              <a:t>les </a:t>
            </a:r>
            <a:r>
              <a:rPr lang="en-US" dirty="0" err="1" smtClean="0"/>
              <a:t>bons</a:t>
            </a:r>
            <a:r>
              <a:rPr lang="en-US" dirty="0" smtClean="0"/>
              <a:t> </a:t>
            </a:r>
            <a:r>
              <a:rPr lang="en-US" dirty="0" err="1" smtClean="0"/>
              <a:t>amis</a:t>
            </a:r>
            <a:r>
              <a:rPr lang="en-US" dirty="0" smtClean="0"/>
              <a:t> </a:t>
            </a:r>
          </a:p>
          <a:p>
            <a:pPr>
              <a:buNone/>
            </a:pPr>
            <a:r>
              <a:rPr lang="en-US" dirty="0" err="1" smtClean="0"/>
              <a:t>que</a:t>
            </a:r>
            <a:r>
              <a:rPr lang="en-US" dirty="0" smtClean="0"/>
              <a:t>  dernier au </a:t>
            </a:r>
            <a:r>
              <a:rPr lang="en-US" dirty="0" err="1" smtClean="0"/>
              <a:t>courroie</a:t>
            </a:r>
            <a:r>
              <a:rPr lang="en-US" dirty="0" smtClean="0"/>
              <a:t> </a:t>
            </a:r>
          </a:p>
          <a:p>
            <a:pPr>
              <a:buNone/>
            </a:pPr>
            <a:r>
              <a:rPr lang="en-US" dirty="0" err="1" smtClean="0"/>
              <a:t>l’ami</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60000"/>
              <a:lumOff val="40000"/>
            </a:schemeClr>
          </a:solidFill>
        </p:spPr>
        <p:txBody>
          <a:bodyPr>
            <a:normAutofit/>
          </a:bodyPr>
          <a:lstStyle/>
          <a:p>
            <a:r>
              <a:rPr lang="en-US" dirty="0" err="1" smtClean="0"/>
              <a:t>Trouvez</a:t>
            </a:r>
            <a:r>
              <a:rPr lang="en-US" dirty="0" smtClean="0"/>
              <a:t> </a:t>
            </a:r>
            <a:r>
              <a:rPr lang="en-US" dirty="0" err="1" smtClean="0"/>
              <a:t>leurs</a:t>
            </a:r>
            <a:r>
              <a:rPr lang="en-US" dirty="0" smtClean="0"/>
              <a:t> </a:t>
            </a:r>
            <a:r>
              <a:rPr lang="en-US" dirty="0" err="1" smtClean="0"/>
              <a:t>équivalents</a:t>
            </a:r>
            <a:r>
              <a:rPr lang="en-US" dirty="0" smtClean="0"/>
              <a:t> </a:t>
            </a:r>
            <a:r>
              <a:rPr lang="en-US" dirty="0" err="1" smtClean="0"/>
              <a:t>russes</a:t>
            </a:r>
            <a:r>
              <a:rPr lang="en-US" dirty="0" smtClean="0"/>
              <a:t>.</a:t>
            </a:r>
            <a:endParaRPr lang="ru-RU" dirty="0"/>
          </a:p>
        </p:txBody>
      </p:sp>
      <p:sp>
        <p:nvSpPr>
          <p:cNvPr id="3" name="Содержимое 2"/>
          <p:cNvSpPr>
            <a:spLocks noGrp="1"/>
          </p:cNvSpPr>
          <p:nvPr>
            <p:ph sz="half" idx="1"/>
          </p:nvPr>
        </p:nvSpPr>
        <p:spPr>
          <a:solidFill>
            <a:schemeClr val="accent1">
              <a:lumMod val="20000"/>
              <a:lumOff val="80000"/>
            </a:schemeClr>
          </a:solidFill>
        </p:spPr>
        <p:txBody>
          <a:bodyPr>
            <a:normAutofit fontScale="92500"/>
          </a:bodyPr>
          <a:lstStyle/>
          <a:p>
            <a:pPr>
              <a:buNone/>
            </a:pPr>
            <a:r>
              <a:rPr lang="ru-RU" dirty="0" smtClean="0"/>
              <a:t>Счет дружбы не портит.</a:t>
            </a:r>
          </a:p>
          <a:p>
            <a:pPr>
              <a:buNone/>
            </a:pPr>
            <a:endParaRPr lang="ru-RU" dirty="0" smtClean="0"/>
          </a:p>
          <a:p>
            <a:pPr>
              <a:buNone/>
            </a:pPr>
            <a:r>
              <a:rPr lang="ru-RU" dirty="0" smtClean="0"/>
              <a:t>Друг познается в беде.</a:t>
            </a:r>
          </a:p>
          <a:p>
            <a:pPr>
              <a:buNone/>
            </a:pPr>
            <a:endParaRPr lang="ru-RU" dirty="0" smtClean="0"/>
          </a:p>
          <a:p>
            <a:pPr>
              <a:buNone/>
            </a:pPr>
            <a:r>
              <a:rPr lang="ru-RU" dirty="0" smtClean="0"/>
              <a:t>Старый друг лучше новых двух. </a:t>
            </a:r>
          </a:p>
          <a:p>
            <a:pPr>
              <a:buNone/>
            </a:pPr>
            <a:endParaRPr lang="ru-RU" dirty="0" smtClean="0"/>
          </a:p>
          <a:p>
            <a:pPr>
              <a:buNone/>
            </a:pPr>
            <a:r>
              <a:rPr lang="ru-RU" dirty="0" smtClean="0"/>
              <a:t>Не имей сто рублей, а имей сто друзей.</a:t>
            </a:r>
            <a:endParaRPr lang="ru-RU" dirty="0"/>
          </a:p>
        </p:txBody>
      </p:sp>
      <p:sp>
        <p:nvSpPr>
          <p:cNvPr id="4" name="Содержимое 3"/>
          <p:cNvSpPr>
            <a:spLocks noGrp="1"/>
          </p:cNvSpPr>
          <p:nvPr>
            <p:ph sz="half" idx="2"/>
          </p:nvPr>
        </p:nvSpPr>
        <p:spPr>
          <a:xfrm>
            <a:off x="4644008" y="1556792"/>
            <a:ext cx="4038600" cy="4525963"/>
          </a:xfrm>
          <a:solidFill>
            <a:schemeClr val="accent1">
              <a:lumMod val="20000"/>
              <a:lumOff val="80000"/>
            </a:schemeClr>
          </a:solidFill>
        </p:spPr>
        <p:txBody>
          <a:bodyPr>
            <a:normAutofit fontScale="92500"/>
          </a:bodyPr>
          <a:lstStyle/>
          <a:p>
            <a:pPr algn="just">
              <a:buNone/>
            </a:pPr>
            <a:r>
              <a:rPr lang="en-US" dirty="0" smtClean="0"/>
              <a:t>Les </a:t>
            </a:r>
            <a:r>
              <a:rPr lang="en-US" dirty="0" err="1" smtClean="0"/>
              <a:t>bons</a:t>
            </a:r>
            <a:r>
              <a:rPr lang="en-US" dirty="0" smtClean="0"/>
              <a:t> </a:t>
            </a:r>
            <a:r>
              <a:rPr lang="en-US" dirty="0" err="1" smtClean="0"/>
              <a:t>comptes</a:t>
            </a:r>
            <a:r>
              <a:rPr lang="en-US" dirty="0" smtClean="0"/>
              <a:t> font</a:t>
            </a:r>
          </a:p>
          <a:p>
            <a:pPr algn="just">
              <a:buNone/>
            </a:pPr>
            <a:r>
              <a:rPr lang="en-US" dirty="0" smtClean="0"/>
              <a:t>les </a:t>
            </a:r>
            <a:r>
              <a:rPr lang="en-US" dirty="0" err="1" smtClean="0"/>
              <a:t>bons</a:t>
            </a:r>
            <a:r>
              <a:rPr lang="en-US" dirty="0" smtClean="0"/>
              <a:t> </a:t>
            </a:r>
            <a:r>
              <a:rPr lang="en-US" dirty="0" err="1" smtClean="0"/>
              <a:t>amis</a:t>
            </a:r>
            <a:r>
              <a:rPr lang="en-US" dirty="0" smtClean="0"/>
              <a:t> .</a:t>
            </a:r>
          </a:p>
          <a:p>
            <a:pPr algn="just">
              <a:buNone/>
            </a:pPr>
            <a:r>
              <a:rPr lang="en-US" dirty="0" smtClean="0"/>
              <a:t>Au </a:t>
            </a:r>
            <a:r>
              <a:rPr lang="en-US" dirty="0" err="1" smtClean="0"/>
              <a:t>besoin</a:t>
            </a:r>
            <a:r>
              <a:rPr lang="en-US" dirty="0" smtClean="0"/>
              <a:t> on </a:t>
            </a:r>
            <a:r>
              <a:rPr lang="en-US" dirty="0" err="1" smtClean="0"/>
              <a:t>connait</a:t>
            </a:r>
            <a:r>
              <a:rPr lang="en-US" dirty="0" smtClean="0"/>
              <a:t> </a:t>
            </a:r>
            <a:r>
              <a:rPr lang="en-US" dirty="0" err="1" smtClean="0"/>
              <a:t>l’ami</a:t>
            </a:r>
            <a:r>
              <a:rPr lang="en-US" dirty="0" smtClean="0"/>
              <a:t>.</a:t>
            </a:r>
            <a:endParaRPr lang="ru-RU" dirty="0" smtClean="0"/>
          </a:p>
          <a:p>
            <a:pPr algn="just">
              <a:buNone/>
            </a:pPr>
            <a:endParaRPr lang="ru-RU" dirty="0" smtClean="0"/>
          </a:p>
          <a:p>
            <a:pPr algn="just">
              <a:buNone/>
            </a:pPr>
            <a:r>
              <a:rPr lang="en-US" dirty="0" err="1" smtClean="0"/>
              <a:t>Mieux</a:t>
            </a:r>
            <a:r>
              <a:rPr lang="en-US" dirty="0" smtClean="0"/>
              <a:t> </a:t>
            </a:r>
            <a:r>
              <a:rPr lang="en-US" dirty="0" err="1" smtClean="0"/>
              <a:t>vaut</a:t>
            </a:r>
            <a:r>
              <a:rPr lang="en-US" dirty="0" smtClean="0"/>
              <a:t> </a:t>
            </a:r>
            <a:r>
              <a:rPr lang="en-US" dirty="0" err="1" smtClean="0"/>
              <a:t>ami</a:t>
            </a:r>
            <a:r>
              <a:rPr lang="en-US" dirty="0" smtClean="0"/>
              <a:t> en </a:t>
            </a:r>
            <a:r>
              <a:rPr lang="en-US" dirty="0" err="1" smtClean="0"/>
              <a:t>voie</a:t>
            </a:r>
            <a:r>
              <a:rPr lang="en-US" dirty="0" smtClean="0"/>
              <a:t> </a:t>
            </a:r>
          </a:p>
          <a:p>
            <a:pPr algn="just">
              <a:buNone/>
            </a:pPr>
            <a:r>
              <a:rPr lang="en-US" dirty="0" err="1" smtClean="0"/>
              <a:t>que</a:t>
            </a:r>
            <a:r>
              <a:rPr lang="en-US" dirty="0" smtClean="0"/>
              <a:t> dernier au </a:t>
            </a:r>
            <a:r>
              <a:rPr lang="en-US" dirty="0" err="1" smtClean="0"/>
              <a:t>courroie</a:t>
            </a:r>
            <a:r>
              <a:rPr lang="en-US" dirty="0" smtClean="0"/>
              <a:t>.</a:t>
            </a:r>
          </a:p>
          <a:p>
            <a:pPr algn="just">
              <a:buNone/>
            </a:pPr>
            <a:r>
              <a:rPr lang="en-US" dirty="0" smtClean="0"/>
              <a:t> </a:t>
            </a:r>
          </a:p>
          <a:p>
            <a:pPr algn="just">
              <a:buNone/>
            </a:pPr>
            <a:r>
              <a:rPr lang="en-US" dirty="0" smtClean="0"/>
              <a:t>Les </a:t>
            </a:r>
            <a:r>
              <a:rPr lang="en-US" dirty="0" err="1" smtClean="0"/>
              <a:t>vieilles</a:t>
            </a:r>
            <a:r>
              <a:rPr lang="en-US" dirty="0" smtClean="0"/>
              <a:t> </a:t>
            </a:r>
            <a:r>
              <a:rPr lang="en-US" dirty="0" err="1" smtClean="0"/>
              <a:t>amitiés</a:t>
            </a:r>
            <a:r>
              <a:rPr lang="en-US" dirty="0" smtClean="0"/>
              <a:t> ne  se </a:t>
            </a:r>
            <a:r>
              <a:rPr lang="en-US" dirty="0" err="1" smtClean="0"/>
              <a:t>remplacent</a:t>
            </a:r>
            <a:r>
              <a:rPr lang="en-US" dirty="0" smtClean="0"/>
              <a:t> pas.</a:t>
            </a:r>
          </a:p>
        </p:txBody>
      </p:sp>
      <p:cxnSp>
        <p:nvCxnSpPr>
          <p:cNvPr id="6" name="Прямая со стрелкой 5" hidden="1"/>
          <p:cNvCxnSpPr/>
          <p:nvPr/>
        </p:nvCxnSpPr>
        <p:spPr>
          <a:xfrm>
            <a:off x="3851920" y="184482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hidden="1"/>
          <p:cNvCxnSpPr/>
          <p:nvPr/>
        </p:nvCxnSpPr>
        <p:spPr>
          <a:xfrm>
            <a:off x="3779912" y="278092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hidden="1"/>
          <p:cNvCxnSpPr/>
          <p:nvPr/>
        </p:nvCxnSpPr>
        <p:spPr>
          <a:xfrm>
            <a:off x="4283968" y="3717032"/>
            <a:ext cx="864096"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hidden="1"/>
          <p:cNvCxnSpPr/>
          <p:nvPr/>
        </p:nvCxnSpPr>
        <p:spPr>
          <a:xfrm flipV="1">
            <a:off x="3923928" y="4293096"/>
            <a:ext cx="86409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US" dirty="0" err="1" smtClean="0"/>
              <a:t>Reliez</a:t>
            </a:r>
            <a:r>
              <a:rPr lang="en-US" dirty="0" smtClean="0"/>
              <a:t> les </a:t>
            </a:r>
            <a:r>
              <a:rPr lang="en-US" dirty="0" err="1" smtClean="0"/>
              <a:t>mots</a:t>
            </a:r>
            <a:r>
              <a:rPr lang="en-US" dirty="0" smtClean="0"/>
              <a:t> des </a:t>
            </a:r>
            <a:r>
              <a:rPr lang="en-US" dirty="0" err="1" smtClean="0"/>
              <a:t>deux</a:t>
            </a:r>
            <a:r>
              <a:rPr lang="en-US" dirty="0" smtClean="0"/>
              <a:t> </a:t>
            </a:r>
            <a:r>
              <a:rPr lang="en-US" dirty="0" err="1" smtClean="0"/>
              <a:t>colonnes</a:t>
            </a:r>
            <a:r>
              <a:rPr lang="en-US" dirty="0" smtClean="0"/>
              <a:t>.</a:t>
            </a:r>
            <a:endParaRPr lang="ru-RU" dirty="0"/>
          </a:p>
        </p:txBody>
      </p:sp>
      <p:sp>
        <p:nvSpPr>
          <p:cNvPr id="3" name="Содержимое 2"/>
          <p:cNvSpPr>
            <a:spLocks noGrp="1"/>
          </p:cNvSpPr>
          <p:nvPr>
            <p:ph sz="half" idx="1"/>
          </p:nvPr>
        </p:nvSpPr>
        <p:spPr>
          <a:xfrm>
            <a:off x="457200" y="1196752"/>
            <a:ext cx="4038600" cy="4929411"/>
          </a:xfrm>
          <a:solidFill>
            <a:schemeClr val="accent3">
              <a:lumMod val="40000"/>
              <a:lumOff val="60000"/>
            </a:schemeClr>
          </a:solidFill>
        </p:spPr>
        <p:txBody>
          <a:bodyPr>
            <a:normAutofit fontScale="92500" lnSpcReduction="10000"/>
          </a:bodyPr>
          <a:lstStyle/>
          <a:p>
            <a:r>
              <a:rPr lang="en-US" b="1" dirty="0" err="1" smtClean="0"/>
              <a:t>Fidèle</a:t>
            </a:r>
            <a:endParaRPr lang="en-US" b="1" dirty="0" smtClean="0"/>
          </a:p>
          <a:p>
            <a:r>
              <a:rPr lang="en-US" b="1" dirty="0" err="1" smtClean="0"/>
              <a:t>Sincère</a:t>
            </a:r>
            <a:endParaRPr lang="en-US" b="1" dirty="0" smtClean="0"/>
          </a:p>
          <a:p>
            <a:r>
              <a:rPr lang="en-US" b="1" dirty="0" err="1" smtClean="0"/>
              <a:t>Sérieux</a:t>
            </a:r>
            <a:r>
              <a:rPr lang="en-US" b="1" dirty="0" smtClean="0"/>
              <a:t>, se</a:t>
            </a:r>
          </a:p>
          <a:p>
            <a:r>
              <a:rPr lang="en-US" b="1" dirty="0" smtClean="0"/>
              <a:t>Super</a:t>
            </a:r>
          </a:p>
          <a:p>
            <a:r>
              <a:rPr lang="en-US" b="1" dirty="0" err="1" smtClean="0"/>
              <a:t>Sympa</a:t>
            </a:r>
            <a:endParaRPr lang="en-US" b="1" dirty="0" smtClean="0"/>
          </a:p>
          <a:p>
            <a:r>
              <a:rPr lang="en-US" b="1" dirty="0" smtClean="0"/>
              <a:t>Intelligent, e</a:t>
            </a:r>
          </a:p>
          <a:p>
            <a:r>
              <a:rPr lang="en-US" b="1" dirty="0" err="1" smtClean="0"/>
              <a:t>Joyeux</a:t>
            </a:r>
            <a:r>
              <a:rPr lang="en-US" b="1" dirty="0" smtClean="0"/>
              <a:t>, se</a:t>
            </a:r>
          </a:p>
          <a:p>
            <a:r>
              <a:rPr lang="en-US" b="1" dirty="0" smtClean="0"/>
              <a:t>Beau, belle</a:t>
            </a:r>
          </a:p>
          <a:p>
            <a:r>
              <a:rPr lang="en-US" b="1" dirty="0" smtClean="0"/>
              <a:t>Bon, ne</a:t>
            </a:r>
          </a:p>
          <a:p>
            <a:r>
              <a:rPr lang="en-US" b="1" dirty="0" err="1" smtClean="0"/>
              <a:t>Aimable</a:t>
            </a:r>
            <a:endParaRPr lang="en-US" b="1" dirty="0" smtClean="0"/>
          </a:p>
          <a:p>
            <a:r>
              <a:rPr lang="en-US" b="1" dirty="0" err="1" smtClean="0"/>
              <a:t>agréable</a:t>
            </a:r>
            <a:endParaRPr lang="en-US" b="1" dirty="0" smtClean="0"/>
          </a:p>
          <a:p>
            <a:endParaRPr lang="en-US" dirty="0" smtClean="0"/>
          </a:p>
          <a:p>
            <a:endParaRPr lang="ru-RU" dirty="0"/>
          </a:p>
        </p:txBody>
      </p:sp>
      <p:sp>
        <p:nvSpPr>
          <p:cNvPr id="4" name="Содержимое 3"/>
          <p:cNvSpPr>
            <a:spLocks noGrp="1"/>
          </p:cNvSpPr>
          <p:nvPr>
            <p:ph sz="half" idx="2"/>
          </p:nvPr>
        </p:nvSpPr>
        <p:spPr>
          <a:xfrm>
            <a:off x="4648200" y="1196752"/>
            <a:ext cx="4038600" cy="4929411"/>
          </a:xfrm>
          <a:solidFill>
            <a:schemeClr val="accent3">
              <a:lumMod val="40000"/>
              <a:lumOff val="60000"/>
            </a:schemeClr>
          </a:solidFill>
        </p:spPr>
        <p:txBody>
          <a:bodyPr>
            <a:normAutofit fontScale="92500" lnSpcReduction="10000"/>
          </a:bodyPr>
          <a:lstStyle/>
          <a:p>
            <a:r>
              <a:rPr lang="ru-RU" b="1" dirty="0" smtClean="0"/>
              <a:t>Умный</a:t>
            </a:r>
          </a:p>
          <a:p>
            <a:r>
              <a:rPr lang="ru-RU" b="1" dirty="0" smtClean="0"/>
              <a:t>Классный, </a:t>
            </a:r>
            <a:r>
              <a:rPr lang="ru-RU" b="1" dirty="0" err="1" smtClean="0"/>
              <a:t>супер</a:t>
            </a:r>
            <a:endParaRPr lang="ru-RU" b="1" dirty="0" smtClean="0"/>
          </a:p>
          <a:p>
            <a:r>
              <a:rPr lang="ru-RU" b="1" dirty="0" smtClean="0"/>
              <a:t>Симпатичный</a:t>
            </a:r>
          </a:p>
          <a:p>
            <a:r>
              <a:rPr lang="ru-RU" b="1" dirty="0" smtClean="0"/>
              <a:t>Веселый</a:t>
            </a:r>
          </a:p>
          <a:p>
            <a:r>
              <a:rPr lang="ru-RU" b="1" dirty="0" smtClean="0"/>
              <a:t>Хороший</a:t>
            </a:r>
          </a:p>
          <a:p>
            <a:r>
              <a:rPr lang="ru-RU" b="1" dirty="0" smtClean="0"/>
              <a:t>Красивый</a:t>
            </a:r>
          </a:p>
          <a:p>
            <a:r>
              <a:rPr lang="ru-RU" b="1" dirty="0" smtClean="0"/>
              <a:t>Приятный</a:t>
            </a:r>
          </a:p>
          <a:p>
            <a:r>
              <a:rPr lang="ru-RU" b="1" dirty="0" smtClean="0"/>
              <a:t>Любезный, вежливый</a:t>
            </a:r>
          </a:p>
          <a:p>
            <a:r>
              <a:rPr lang="ru-RU" b="1" dirty="0" smtClean="0"/>
              <a:t>Верный</a:t>
            </a:r>
          </a:p>
          <a:p>
            <a:r>
              <a:rPr lang="ru-RU" b="1" dirty="0" smtClean="0"/>
              <a:t>Искренний</a:t>
            </a:r>
          </a:p>
          <a:p>
            <a:r>
              <a:rPr lang="ru-RU" b="1" dirty="0" smtClean="0"/>
              <a:t>серьезный</a:t>
            </a:r>
          </a:p>
          <a:p>
            <a:endParaRPr lang="ru-RU" dirty="0" smtClean="0"/>
          </a:p>
          <a:p>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txBody>
          <a:bodyPr/>
          <a:lstStyle/>
          <a:p>
            <a:r>
              <a:rPr lang="en-US" dirty="0" err="1" smtClean="0"/>
              <a:t>Dites</a:t>
            </a:r>
            <a:r>
              <a:rPr lang="en-US" dirty="0" smtClean="0"/>
              <a:t> en </a:t>
            </a:r>
            <a:r>
              <a:rPr lang="en-US" dirty="0" err="1" smtClean="0"/>
              <a:t>français</a:t>
            </a:r>
            <a:r>
              <a:rPr lang="en-US" dirty="0" smtClean="0"/>
              <a:t>.</a:t>
            </a:r>
            <a:endParaRPr lang="ru-RU" dirty="0"/>
          </a:p>
        </p:txBody>
      </p:sp>
      <p:sp>
        <p:nvSpPr>
          <p:cNvPr id="3" name="Содержимое 2"/>
          <p:cNvSpPr>
            <a:spLocks noGrp="1"/>
          </p:cNvSpPr>
          <p:nvPr>
            <p:ph idx="1"/>
          </p:nvPr>
        </p:nvSpPr>
        <p:spPr/>
        <p:style>
          <a:lnRef idx="3">
            <a:schemeClr val="lt1"/>
          </a:lnRef>
          <a:fillRef idx="1">
            <a:schemeClr val="accent6"/>
          </a:fillRef>
          <a:effectRef idx="1">
            <a:schemeClr val="accent6"/>
          </a:effectRef>
          <a:fontRef idx="minor">
            <a:schemeClr val="lt1"/>
          </a:fontRef>
        </p:style>
        <p:txBody>
          <a:bodyPr/>
          <a:lstStyle/>
          <a:p>
            <a:r>
              <a:rPr lang="ru-RU" dirty="0" smtClean="0"/>
              <a:t>Юмор</a:t>
            </a:r>
          </a:p>
          <a:p>
            <a:r>
              <a:rPr lang="ru-RU" dirty="0" smtClean="0"/>
              <a:t>Искренность</a:t>
            </a:r>
          </a:p>
          <a:p>
            <a:r>
              <a:rPr lang="ru-RU" dirty="0" smtClean="0"/>
              <a:t>Доверие</a:t>
            </a:r>
          </a:p>
          <a:p>
            <a:r>
              <a:rPr lang="ru-RU" dirty="0" smtClean="0"/>
              <a:t>Ум</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1728191"/>
          </a:xfrm>
          <a:solidFill>
            <a:schemeClr val="accent2">
              <a:lumMod val="40000"/>
              <a:lumOff val="60000"/>
            </a:schemeClr>
          </a:solidFill>
        </p:spPr>
        <p:txBody>
          <a:bodyPr/>
          <a:lstStyle/>
          <a:p>
            <a:r>
              <a:rPr lang="en-US" dirty="0" smtClean="0"/>
              <a:t>Comment </a:t>
            </a:r>
            <a:r>
              <a:rPr lang="en-US" dirty="0" err="1" smtClean="0"/>
              <a:t>est</a:t>
            </a:r>
            <a:r>
              <a:rPr lang="en-US" dirty="0" smtClean="0"/>
              <a:t> un </a:t>
            </a:r>
            <a:r>
              <a:rPr lang="en-US" dirty="0" err="1" smtClean="0"/>
              <a:t>véritable</a:t>
            </a:r>
            <a:r>
              <a:rPr lang="en-US" dirty="0" smtClean="0"/>
              <a:t> </a:t>
            </a:r>
            <a:r>
              <a:rPr lang="en-US" dirty="0" err="1" smtClean="0"/>
              <a:t>ami</a:t>
            </a:r>
            <a:r>
              <a:rPr lang="en-US" dirty="0" smtClean="0"/>
              <a:t>(e)?</a:t>
            </a:r>
            <a:endParaRPr lang="ru-RU" dirty="0"/>
          </a:p>
        </p:txBody>
      </p:sp>
      <p:sp>
        <p:nvSpPr>
          <p:cNvPr id="4" name="Скругленный прямоугольник 3"/>
          <p:cNvSpPr/>
          <p:nvPr/>
        </p:nvSpPr>
        <p:spPr>
          <a:xfrm>
            <a:off x="1691680" y="2708920"/>
            <a:ext cx="5184576" cy="30243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Mon </a:t>
            </a:r>
            <a:r>
              <a:rPr lang="en-US" sz="3600" b="1" dirty="0" err="1" smtClean="0"/>
              <a:t>ami</a:t>
            </a:r>
            <a:r>
              <a:rPr lang="en-US" sz="3600" b="1" dirty="0" smtClean="0"/>
              <a:t> </a:t>
            </a:r>
            <a:r>
              <a:rPr lang="en-US" sz="3600" b="1" dirty="0" err="1" smtClean="0"/>
              <a:t>est</a:t>
            </a:r>
            <a:r>
              <a:rPr lang="en-US" sz="3600" b="1" dirty="0" smtClean="0"/>
              <a:t> </a:t>
            </a:r>
            <a:r>
              <a:rPr lang="en-US" sz="3600" b="1" dirty="0" err="1" smtClean="0"/>
              <a:t>sympa</a:t>
            </a:r>
            <a:r>
              <a:rPr lang="en-US" sz="3600" b="1" dirty="0" smtClean="0"/>
              <a:t>….</a:t>
            </a:r>
            <a:endParaRPr lang="ru-RU"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540</Words>
  <Application>Microsoft Office PowerPoint</Application>
  <PresentationFormat>Экран (4:3)</PresentationFormat>
  <Paragraphs>90</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Французский язык. Обобщающий урок по теме «L’ amitié, c’est important».</vt:lpstr>
      <vt:lpstr>Французский язык. Обобщающий урок по теме «L’ amitié, c’est important».</vt:lpstr>
      <vt:lpstr>Планируемые результаты</vt:lpstr>
      <vt:lpstr>L’ amitié, c’est important.</vt:lpstr>
      <vt:lpstr>Déchiffrez les proverbes franҫaises.</vt:lpstr>
      <vt:lpstr>Trouvez leurs équivalents russes.</vt:lpstr>
      <vt:lpstr>Reliez les mots des deux colonnes.</vt:lpstr>
      <vt:lpstr>Dites en français.</vt:lpstr>
      <vt:lpstr>Comment est un véritable ami(e)?</vt:lpstr>
      <vt:lpstr>Pour quoi vous aimez vos amis? J’aime mon ami(e) pour….</vt:lpstr>
      <vt:lpstr> Maintenant vouz allez écouter le texte et vous pensez aux questions suivantes: 1) Comment s’appelle l’ami de cette jeune fille? 2) Comment est-il? 3) Est-ce qu’il est un véritable ami? Justifiez vos réponses. </vt:lpstr>
      <vt:lpstr>Un(e) véritable ami(e) c’est une personne qui 1. me suit  2. rigole avec moi  3. partage mes idées, mes passions  4. m`écoute  5. me comprend  6. ne se sent pas supérieur à moi  7. sait pardonner  8. me reste fidèle </vt:lpstr>
      <vt:lpstr> Un(e) véritable ami(e) c’est une personne avec qui 1. on peut discuter de tout 2. on peut discuter sur n’importe quel sujet 3. on peut bien se réconcilier après un conflit 4. on s`entend bien 5. on peut rester un quart d`heure sans rien dire, et être heureux d’être ensemble 6. on peur parler de tout sans se moquer 7. on peut parler de soi, de ses parents, des filles ou des garçons 8. on peut partager tous ses soucis et ses joies </vt:lpstr>
      <vt:lpstr>Un(e) véritable ami(e) c`est une personne à qui 1. on peut tout dire 2. on peut dire ce qu`on a sur le coeur </vt:lpstr>
      <vt:lpstr>Je pense que chacun de vous a un (une) véritable ami (e). Présentez-le (la), s’il vous plaît.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amitie, c’est important.</dc:title>
  <dc:creator>Якимчук</dc:creator>
  <cp:lastModifiedBy>Якимчук</cp:lastModifiedBy>
  <cp:revision>57</cp:revision>
  <dcterms:created xsi:type="dcterms:W3CDTF">2016-03-25T18:14:56Z</dcterms:created>
  <dcterms:modified xsi:type="dcterms:W3CDTF">2016-08-12T11:51:12Z</dcterms:modified>
</cp:coreProperties>
</file>