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B5A6E8-8E2F-4C3E-955C-CAC5AD3FA30A}" type="datetimeFigureOut">
              <a:rPr lang="ru-RU" smtClean="0"/>
              <a:t>07.08.2016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46F0DA-C62C-41B2-AC81-D1DB60CCB3F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5A6E8-8E2F-4C3E-955C-CAC5AD3FA30A}" type="datetimeFigureOut">
              <a:rPr lang="ru-RU" smtClean="0"/>
              <a:t>07.08.2016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6F0DA-C62C-41B2-AC81-D1DB60CCB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7B5A6E8-8E2F-4C3E-955C-CAC5AD3FA30A}" type="datetimeFigureOut">
              <a:rPr lang="ru-RU" smtClean="0"/>
              <a:t>07.08.2016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46F0DA-C62C-41B2-AC81-D1DB60CCB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5A6E8-8E2F-4C3E-955C-CAC5AD3FA30A}" type="datetimeFigureOut">
              <a:rPr lang="ru-RU" smtClean="0"/>
              <a:t>07.08.2016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6F0DA-C62C-41B2-AC81-D1DB60CCB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B5A6E8-8E2F-4C3E-955C-CAC5AD3FA30A}" type="datetimeFigureOut">
              <a:rPr lang="ru-RU" smtClean="0"/>
              <a:t>07.08.2016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A46F0DA-C62C-41B2-AC81-D1DB60CCB3F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5A6E8-8E2F-4C3E-955C-CAC5AD3FA30A}" type="datetimeFigureOut">
              <a:rPr lang="ru-RU" smtClean="0"/>
              <a:t>07.08.2016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6F0DA-C62C-41B2-AC81-D1DB60CCB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5A6E8-8E2F-4C3E-955C-CAC5AD3FA30A}" type="datetimeFigureOut">
              <a:rPr lang="ru-RU" smtClean="0"/>
              <a:t>07.08.2016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6F0DA-C62C-41B2-AC81-D1DB60CCB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5A6E8-8E2F-4C3E-955C-CAC5AD3FA30A}" type="datetimeFigureOut">
              <a:rPr lang="ru-RU" smtClean="0"/>
              <a:t>07.08.2016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6F0DA-C62C-41B2-AC81-D1DB60CCB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B5A6E8-8E2F-4C3E-955C-CAC5AD3FA30A}" type="datetimeFigureOut">
              <a:rPr lang="ru-RU" smtClean="0"/>
              <a:t>07.08.2016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6F0DA-C62C-41B2-AC81-D1DB60CCB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5A6E8-8E2F-4C3E-955C-CAC5AD3FA30A}" type="datetimeFigureOut">
              <a:rPr lang="ru-RU" smtClean="0"/>
              <a:t>07.08.2016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6F0DA-C62C-41B2-AC81-D1DB60CCB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5A6E8-8E2F-4C3E-955C-CAC5AD3FA30A}" type="datetimeFigureOut">
              <a:rPr lang="ru-RU" smtClean="0"/>
              <a:t>07.08.2016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6F0DA-C62C-41B2-AC81-D1DB60CCB3F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7B5A6E8-8E2F-4C3E-955C-CAC5AD3FA30A}" type="datetimeFigureOut">
              <a:rPr lang="ru-RU" smtClean="0"/>
              <a:t>07.08.2016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A46F0DA-C62C-41B2-AC81-D1DB60CCB3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. </a:t>
            </a:r>
            <a:r>
              <a:rPr lang="ru-RU" dirty="0"/>
              <a:t>ПЕДАГОГИЧЕСКАЯ МАСТЕРСКАЯ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учителя русского языка и литературы МОУ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Ёдвинская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СОШ»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Иванченко Елены Алексеевны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Литература по теме: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Белова Н.И. «Я знание построю в мастерской».- СПб.,1994г.</a:t>
            </a:r>
          </a:p>
          <a:p>
            <a:r>
              <a:rPr lang="ru-RU" dirty="0" smtClean="0"/>
              <a:t>Мухина И.А., Ерёмина Т.Я.Мастерские по литературе: интеграция инновационного и традиционного опыта. – СПб.,2002г.</a:t>
            </a:r>
          </a:p>
          <a:p>
            <a:r>
              <a:rPr lang="ru-RU" dirty="0" smtClean="0"/>
              <a:t>Пугач В.Е.Русская поэзия на уроках литературы.9-11 классы.- СПб., Паритет,2003 г.</a:t>
            </a:r>
          </a:p>
          <a:p>
            <a:r>
              <a:rPr lang="ru-RU" dirty="0" err="1" smtClean="0"/>
              <a:t>Степихова</a:t>
            </a:r>
            <a:r>
              <a:rPr lang="ru-RU" dirty="0" smtClean="0"/>
              <a:t> В.А. Педагогические мастерские в опыте учителей. Методическое пособие. – СПб.,2002г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Творческая работа — это  прекрасный, необычайно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тяжелый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изумительно радостный труд.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Н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Островский.</a:t>
            </a:r>
          </a:p>
          <a:p>
            <a:r>
              <a:rPr lang="ru-RU" sz="5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5400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Педагогическая мастерская</a:t>
            </a:r>
            <a:endParaRPr lang="ru-RU" sz="4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—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такая форма обучения, которая создает условия для восхождения каждого участника к новому 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знанию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новому 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опыту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путем самостоятельного или коллективного открытия.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Этапы: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Индуктор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начало, мотивирующее творческую деятельность (проблемная ситуация, вопрос, задание). 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с материалом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(текст, схемы, краски, модели, проект). 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Соотнесение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своей деятельности с деятельностью других. 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Разрыв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внутреннее осознание необходимости нового поиска. Обращение к справочникам, учебникам, дальнейшее исследование.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Творчество. 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Афиширование.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«Индукция» («наведение»)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эмоционального настроя, включение подсознания, области чувств каждого ученика, создание личного отношения к предмету обсуждения.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Индуктор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слово, образ, фраза, предмет, звук, мелодия, текст, рисунок и т. д. — всё, что может разбудить чувство, вызвать поток ассоциаций, воспоминаний, ощущений, вопросов.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«Самоинструкция»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индивидуальное создание гипотезы, решения, текста, рисунка, проекта. 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Социоконструкция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построение этих элементов группой. 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«Социализация»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всё, что сделано индивидуально, в паре, в группе, должно быть обнародовано, обсуждено, «подано» всем, все мнения услышаны, все 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гипотезы 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рассмотрены. </a:t>
            </a:r>
          </a:p>
          <a:p>
            <a:endParaRPr lang="ru-RU" sz="28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«Афиширование»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вывешивание 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«произведений» — работ учеников и Мастера (текстов, рисунков, схем, проектов, решений) в аудитории и ознакомление с ними — все ходят, читают, обсуждают или зачитывают вслух (автор, Мастер, другой ученик). </a:t>
            </a:r>
            <a:endParaRPr lang="ru-RU" sz="3200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«Разрыв»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внутреннее 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осознание участником мастерской неполноты или несоответствия своего старого знания новому, внутренний эмоциональный конфликт, подвигающий к углублению в проблему, к поиску ответов, к сверке нового знания с литературным или научным источником. </a:t>
            </a:r>
            <a:endParaRPr lang="ru-RU" sz="3200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«Рефлексия»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отражение чувств, ощущений, возникших у учащихся в ходе мастерской, это богатейший материал для рефлексии самого Мастера, для усовершенствования им конструкции мастерской, для дальнейшей работы.</a:t>
            </a:r>
            <a:endParaRPr lang="ru-RU" sz="3200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 выразить свои мысли, нужно…</a:t>
            </a:r>
          </a:p>
          <a:p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 тексте использовать только…</a:t>
            </a:r>
          </a:p>
          <a:p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русском языке существуют слова разных частей речи, потому что…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393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. ПЕДАГОГИЧЕСКАЯ МАСТЕРСКАЯ</vt:lpstr>
      <vt:lpstr>Педагогическая мастерская</vt:lpstr>
      <vt:lpstr>     Этапы: </vt:lpstr>
      <vt:lpstr>«Индукция» («наведение»)</vt:lpstr>
      <vt:lpstr>Слайд 5</vt:lpstr>
      <vt:lpstr>«Афиширование»</vt:lpstr>
      <vt:lpstr>«Разрыв»</vt:lpstr>
      <vt:lpstr>«Рефлексия»</vt:lpstr>
      <vt:lpstr>        Рефлексия: </vt:lpstr>
      <vt:lpstr>Литература по теме: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ПЕДАГОГИЧЕСКАЯ МАСТЕРСКАЯ</dc:title>
  <dc:creator>Елена</dc:creator>
  <cp:lastModifiedBy>Елена</cp:lastModifiedBy>
  <cp:revision>7</cp:revision>
  <dcterms:created xsi:type="dcterms:W3CDTF">2016-08-07T20:43:01Z</dcterms:created>
  <dcterms:modified xsi:type="dcterms:W3CDTF">2016-08-07T21:53:01Z</dcterms:modified>
</cp:coreProperties>
</file>