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5" r:id="rId5"/>
    <p:sldId id="264" r:id="rId6"/>
    <p:sldId id="263" r:id="rId7"/>
    <p:sldId id="262" r:id="rId8"/>
    <p:sldId id="261" r:id="rId9"/>
    <p:sldId id="259" r:id="rId10"/>
    <p:sldId id="260" r:id="rId11"/>
    <p:sldId id="258" r:id="rId12"/>
    <p:sldId id="277" r:id="rId13"/>
    <p:sldId id="273" r:id="rId14"/>
    <p:sldId id="276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595" autoAdjust="0"/>
  </p:normalViewPr>
  <p:slideViewPr>
    <p:cSldViewPr>
      <p:cViewPr varScale="1">
        <p:scale>
          <a:sx n="106" d="100"/>
          <a:sy n="106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E591-E81C-48DA-9189-A3696F7BA56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C66E-BBDE-4DC3-9D30-7A098A1A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772816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«Мой  друг-светофор»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857760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 :   </a:t>
            </a:r>
            <a:r>
              <a:rPr lang="ru-RU" sz="20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Янышева Розалия </a:t>
            </a:r>
            <a:r>
              <a:rPr lang="ru-RU" sz="2000" b="1" i="1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Тимербулатовна</a:t>
            </a:r>
            <a:endParaRPr lang="ru-RU" sz="2000" i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785794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МАДОУ ДС №6 «Сказка»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548680"/>
            <a:ext cx="64087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5 день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«Дорога для автомобиля»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76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«Расставь машины на дорожки»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Сюжетно-ролевая  игра «У светофора»</a:t>
            </a:r>
          </a:p>
        </p:txBody>
      </p:sp>
      <p:pic>
        <p:nvPicPr>
          <p:cNvPr id="5122" name="Picture 2" descr="C:\Users\admin\Desktop\фото ПДД\гр 2 ПДД\P115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046" y="3861048"/>
            <a:ext cx="3206414" cy="240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фото ПДД\P115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348880"/>
            <a:ext cx="3121000" cy="234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548681"/>
            <a:ext cx="509431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 день 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«Улицы города»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55679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  «Движение  транспорта   на  улицах города»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Буклеты  для  родителей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e95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9712" y="2924944"/>
            <a:ext cx="3384376" cy="283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ф\DSC_2245.JPG"/>
          <p:cNvPicPr>
            <a:picLocks noChangeAspect="1" noChangeArrowheads="1"/>
          </p:cNvPicPr>
          <p:nvPr/>
        </p:nvPicPr>
        <p:blipFill>
          <a:blip r:embed="rId4" cstate="print"/>
          <a:srcRect l="4317" r="6474"/>
          <a:stretch>
            <a:fillRect/>
          </a:stretch>
        </p:blipFill>
        <p:spPr bwMode="auto">
          <a:xfrm>
            <a:off x="5436096" y="4365104"/>
            <a:ext cx="2937054" cy="185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\Desktop\ф\DSC_2352.JPG"/>
          <p:cNvPicPr>
            <a:picLocks noChangeAspect="1" noChangeArrowheads="1"/>
          </p:cNvPicPr>
          <p:nvPr/>
        </p:nvPicPr>
        <p:blipFill>
          <a:blip r:embed="rId5" cstate="print"/>
          <a:srcRect l="9052"/>
          <a:stretch>
            <a:fillRect/>
          </a:stretch>
        </p:blipFill>
        <p:spPr bwMode="auto">
          <a:xfrm rot="10800000">
            <a:off x="5436096" y="2420888"/>
            <a:ext cx="2780722" cy="171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1662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7 день  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«Наш  друг  светофор»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76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 деятельность  «Сигналы  светофора»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стихотворения Михалкова «Светофор».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Подвижная  игра  «Пешеходы»</a:t>
            </a:r>
          </a:p>
        </p:txBody>
      </p:sp>
      <p:pic>
        <p:nvPicPr>
          <p:cNvPr id="2050" name="Picture 2" descr="C:\Users\admin\Desktop\фото ПДД\P1150650.JPG"/>
          <p:cNvPicPr>
            <a:picLocks noChangeAspect="1" noChangeArrowheads="1"/>
          </p:cNvPicPr>
          <p:nvPr/>
        </p:nvPicPr>
        <p:blipFill>
          <a:blip r:embed="rId3" cstate="print"/>
          <a:srcRect l="6892"/>
          <a:stretch>
            <a:fillRect/>
          </a:stretch>
        </p:blipFill>
        <p:spPr bwMode="auto">
          <a:xfrm>
            <a:off x="5364088" y="3897052"/>
            <a:ext cx="2918381" cy="235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ф\DSC_2362.JPG"/>
          <p:cNvPicPr>
            <a:picLocks noChangeAspect="1" noChangeArrowheads="1"/>
          </p:cNvPicPr>
          <p:nvPr/>
        </p:nvPicPr>
        <p:blipFill>
          <a:blip r:embed="rId4" cstate="print"/>
          <a:srcRect l="7834" r="5293"/>
          <a:stretch>
            <a:fillRect/>
          </a:stretch>
        </p:blipFill>
        <p:spPr bwMode="auto">
          <a:xfrm rot="10800000">
            <a:off x="2123728" y="2924944"/>
            <a:ext cx="3312368" cy="21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476672"/>
            <a:ext cx="612068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8 день </a:t>
            </a: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«Кто такой пешеход»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«Создание  макета  дороги»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 игра  «Веселый  светофор»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фото ПДД\гр 2 ПДД\115_PANA\P1150722.JPG"/>
          <p:cNvPicPr>
            <a:picLocks noChangeAspect="1" noChangeArrowheads="1"/>
          </p:cNvPicPr>
          <p:nvPr/>
        </p:nvPicPr>
        <p:blipFill>
          <a:blip r:embed="rId3" cstate="print"/>
          <a:srcRect l="6614"/>
          <a:stretch>
            <a:fillRect/>
          </a:stretch>
        </p:blipFill>
        <p:spPr bwMode="auto">
          <a:xfrm>
            <a:off x="4860032" y="3573016"/>
            <a:ext cx="3296660" cy="264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Desktop\ф\DSC_2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348880"/>
            <a:ext cx="3420318" cy="192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76672"/>
            <a:ext cx="662473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 день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«Дорожная азбука»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34076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 «Правила   поведения  на  дорогах»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Просмотр   мультфильма « Дорожная  азбука  тетушки  совы» (Серия 5)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543165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933056"/>
            <a:ext cx="363707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dmin\Desktop\фото ПДД\гр 2 ПДД\P1150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564904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12879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 день 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Игра   «Правила дорожного движения будем      дружно соблюдать»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d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71703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42891081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728" y="2285992"/>
            <a:ext cx="3336371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ф\DSC_2351.JPG"/>
          <p:cNvPicPr>
            <a:picLocks noChangeAspect="1" noChangeArrowheads="1"/>
          </p:cNvPicPr>
          <p:nvPr/>
        </p:nvPicPr>
        <p:blipFill>
          <a:blip r:embed="rId5" cstate="print"/>
          <a:srcRect l="15525" r="6979" b="6066"/>
          <a:stretch>
            <a:fillRect/>
          </a:stretch>
        </p:blipFill>
        <p:spPr bwMode="auto">
          <a:xfrm>
            <a:off x="4860032" y="1628800"/>
            <a:ext cx="2952328" cy="201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785926"/>
            <a:ext cx="666767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ф\DSC_2167.JPG"/>
          <p:cNvPicPr>
            <a:picLocks noChangeAspect="1" noChangeArrowheads="1"/>
          </p:cNvPicPr>
          <p:nvPr/>
        </p:nvPicPr>
        <p:blipFill>
          <a:blip r:embed="rId3" cstate="print"/>
          <a:srcRect l="4626" t="5482" r="5939"/>
          <a:stretch>
            <a:fillRect/>
          </a:stretch>
        </p:blipFill>
        <p:spPr bwMode="auto">
          <a:xfrm>
            <a:off x="2915816" y="3068960"/>
            <a:ext cx="5024382" cy="298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-171400"/>
            <a:ext cx="4572000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196752"/>
            <a:ext cx="60486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дошкольного возраста трудно понять ту опасность, которую представляет автомобиль. Очень часто причиной дорожно-транспортных происшествий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дети. Приводит к этому элементарное незнание основ Правил дорожного движения и безучастное отношение взрослых к поведению детей на проезжей части. Другой причиной является то, что дошкольники ещё в должной степени не умеют управлять своим поведением, у них ещё не выработалась способность предвидеть возможную опасность, поэтому они безмятежно выбегают на дорогу. Известно, что привычки, закреплённые в детстве, остаются на всю жизнь, поэтому изучение Правил дорожного движения, является одной из главных задач на сегодняшний день, а способствовать этому будет работа над проектом, посвящённая изучению Правил дорожного движения.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692696"/>
            <a:ext cx="612067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412777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знания детей о транспорте, дать элементарные   представления о правилах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3212976"/>
            <a:ext cx="65527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исследования: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4077072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незнание детьми разновидностей транспортных средств, правил дорожного движения,  световых сигналов светофора.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548680"/>
            <a:ext cx="5040560" cy="56630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накопление представлений о различных видах транспорта у детей младшего дошкольного возраста. Формировать элементарные знания о правилах поведения на дороге, световых сигналов светофора.</a:t>
            </a:r>
          </a:p>
          <a:p>
            <a:pPr algn="ctr">
              <a:buNone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buFont typeface="Wingdings" pitchFamily="2" charset="2"/>
              <a:buChar char="ü"/>
            </a:pPr>
            <a:r>
              <a:rPr lang="ru-RU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представление о разновидностях транспорта.</a:t>
            </a:r>
          </a:p>
          <a:p>
            <a:pPr algn="ctr">
              <a:buFont typeface="Wingdings" pitchFamily="2" charset="2"/>
              <a:buChar char="ü"/>
            </a:pPr>
            <a:r>
              <a:rPr lang="ru-RU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Отметить характерные отличительные признаки транспорта.</a:t>
            </a:r>
          </a:p>
          <a:p>
            <a:pPr algn="ctr">
              <a:buFont typeface="Wingdings" pitchFamily="2" charset="2"/>
              <a:buChar char="ü"/>
            </a:pPr>
            <a:r>
              <a:rPr lang="ru-RU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Формировать у детей элементарные представления о правилах поведения на проезжей части.</a:t>
            </a:r>
          </a:p>
          <a:p>
            <a:pPr algn="ctr">
              <a:buFont typeface="Wingdings" pitchFamily="2" charset="2"/>
              <a:buChar char="ü"/>
            </a:pPr>
            <a:r>
              <a:rPr lang="ru-RU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Познакомить с сигналами светофора, пешеходным переходом.</a:t>
            </a:r>
          </a:p>
          <a:p>
            <a:pPr algn="ctr">
              <a:buFont typeface="Wingdings" pitchFamily="2" charset="2"/>
              <a:buChar char="ü"/>
            </a:pPr>
            <a:r>
              <a:rPr lang="ru-RU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внимание, память, мышление, речь, активизировать словарь.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48681"/>
            <a:ext cx="4572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1484784"/>
            <a:ext cx="561662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ДОУ;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младшего дошкольного возраста;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родители воспитанников.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Этапы работы:</a:t>
            </a:r>
          </a:p>
          <a:p>
            <a:pPr marL="825246" lvl="0" indent="-742950">
              <a:buAutoNum type="arabicPeriod"/>
            </a:pPr>
            <a:r>
              <a:rPr lang="ru-RU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marL="825246" indent="-742950">
              <a:buFont typeface="Wingdings 2"/>
              <a:buAutoNum type="arabicPeriod"/>
            </a:pPr>
            <a:r>
              <a:rPr lang="ru-RU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marL="825246" indent="-742950">
              <a:buFont typeface="Wingdings 2"/>
              <a:buAutoNum type="arabicPeriod"/>
            </a:pPr>
            <a:r>
              <a:rPr lang="ru-RU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marL="825246" indent="-742950">
              <a:buFont typeface="Wingdings 2"/>
              <a:buAutoNum type="arabicPeriod"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825246" indent="-742950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реализации:</a:t>
            </a:r>
          </a:p>
          <a:p>
            <a:pPr marL="825246" indent="-742950" algn="ctr">
              <a:buNone/>
            </a:pPr>
            <a:r>
              <a:rPr lang="ru-RU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недели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692697"/>
            <a:ext cx="4572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Участники: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620688"/>
            <a:ext cx="59046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1 день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«Какой  бывает  транспорт»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48478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 деятельность  «Транспорт»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 игра  «Составь  картинки»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Папка – передвижка  для  родителей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фото ПДД\гр 2 ПДД\P1150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3201"/>
            <a:ext cx="3343028" cy="250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dmin\Desktop\ф\DSC_2160.JPG"/>
          <p:cNvPicPr>
            <a:picLocks noChangeAspect="1" noChangeArrowheads="1"/>
          </p:cNvPicPr>
          <p:nvPr/>
        </p:nvPicPr>
        <p:blipFill>
          <a:blip r:embed="rId4" cstate="print"/>
          <a:srcRect l="4211"/>
          <a:stretch>
            <a:fillRect/>
          </a:stretch>
        </p:blipFill>
        <p:spPr bwMode="auto">
          <a:xfrm>
            <a:off x="1763688" y="2708920"/>
            <a:ext cx="3276300" cy="1923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548680"/>
            <a:ext cx="64087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2  день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«Из  чего  состоит автомобиль»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6876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 деятельность  «Из  чего  состоит  автомобиль»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 –ролевая  игра  «Покатаем  игрушки»</a:t>
            </a:r>
          </a:p>
        </p:txBody>
      </p:sp>
      <p:pic>
        <p:nvPicPr>
          <p:cNvPr id="3074" name="Picture 2" descr="C:\Users\admin\Desktop\фото ПДД\гр 2 ПДД\P115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192620" cy="239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admin\Desktop\ф\DSC_2342.JPG"/>
          <p:cNvPicPr>
            <a:picLocks noChangeAspect="1" noChangeArrowheads="1"/>
          </p:cNvPicPr>
          <p:nvPr/>
        </p:nvPicPr>
        <p:blipFill>
          <a:blip r:embed="rId4" cstate="print"/>
          <a:srcRect t="7460" r="34958"/>
          <a:stretch>
            <a:fillRect/>
          </a:stretch>
        </p:blipFill>
        <p:spPr bwMode="auto">
          <a:xfrm>
            <a:off x="2051720" y="2478403"/>
            <a:ext cx="3096344" cy="247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548680"/>
            <a:ext cx="552636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3 день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«Автомобиль»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41277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 деятельность «Колеса  для  машины»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 художественного   произведения  и  просмотр  иллюстраций 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«Грузовик.</a:t>
            </a:r>
          </a:p>
        </p:txBody>
      </p:sp>
      <p:pic>
        <p:nvPicPr>
          <p:cNvPr id="2050" name="Picture 2" descr="C:\Users\admin\Desktop\ф\DSC_2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3468321" cy="195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ф\DSC_2173.JPG"/>
          <p:cNvPicPr>
            <a:picLocks noChangeAspect="1" noChangeArrowheads="1"/>
          </p:cNvPicPr>
          <p:nvPr/>
        </p:nvPicPr>
        <p:blipFill>
          <a:blip r:embed="rId4" cstate="print"/>
          <a:srcRect l="13398"/>
          <a:stretch>
            <a:fillRect/>
          </a:stretch>
        </p:blipFill>
        <p:spPr bwMode="auto">
          <a:xfrm>
            <a:off x="5076056" y="4221088"/>
            <a:ext cx="3257979" cy="211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60b9df1cb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47664" y="548680"/>
            <a:ext cx="59046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день 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«Автомобили  разные  нужны»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34076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Рассматривание сюжетных  картинок  на  тему  транспорт.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Подвижная  игра  «Воробушки  и  автомобиль»  </a:t>
            </a:r>
          </a:p>
        </p:txBody>
      </p:sp>
      <p:pic>
        <p:nvPicPr>
          <p:cNvPr id="2" name="Picture 2" descr="C:\Users\admin\Desktop\фото 4.JPG"/>
          <p:cNvPicPr>
            <a:picLocks noChangeAspect="1" noChangeArrowheads="1"/>
          </p:cNvPicPr>
          <p:nvPr/>
        </p:nvPicPr>
        <p:blipFill>
          <a:blip r:embed="rId3" cstate="print"/>
          <a:srcRect l="7692" t="11538" r="15385"/>
          <a:stretch>
            <a:fillRect/>
          </a:stretch>
        </p:blipFill>
        <p:spPr bwMode="auto">
          <a:xfrm>
            <a:off x="1619672" y="2636912"/>
            <a:ext cx="2880320" cy="220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ф\DSC_2331.JPG"/>
          <p:cNvPicPr>
            <a:picLocks noChangeAspect="1" noChangeArrowheads="1"/>
          </p:cNvPicPr>
          <p:nvPr/>
        </p:nvPicPr>
        <p:blipFill>
          <a:blip r:embed="rId4" cstate="print"/>
          <a:srcRect l="4824" r="5121"/>
          <a:stretch>
            <a:fillRect/>
          </a:stretch>
        </p:blipFill>
        <p:spPr bwMode="auto">
          <a:xfrm>
            <a:off x="5004048" y="2636912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Desktop\фото ПДД\гр 2 ПДД\115_PANA\P1150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2904323" cy="217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376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Admin</cp:lastModifiedBy>
  <cp:revision>49</cp:revision>
  <dcterms:created xsi:type="dcterms:W3CDTF">2016-05-02T15:27:43Z</dcterms:created>
  <dcterms:modified xsi:type="dcterms:W3CDTF">2016-06-14T10:18:39Z</dcterms:modified>
</cp:coreProperties>
</file>