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6" r:id="rId4"/>
    <p:sldId id="307" r:id="rId5"/>
    <p:sldId id="258" r:id="rId6"/>
    <p:sldId id="308" r:id="rId7"/>
    <p:sldId id="259" r:id="rId8"/>
    <p:sldId id="320" r:id="rId9"/>
    <p:sldId id="326" r:id="rId10"/>
    <p:sldId id="313" r:id="rId11"/>
    <p:sldId id="314" r:id="rId12"/>
    <p:sldId id="265" r:id="rId13"/>
    <p:sldId id="310" r:id="rId14"/>
    <p:sldId id="264" r:id="rId15"/>
    <p:sldId id="312" r:id="rId16"/>
    <p:sldId id="296" r:id="rId17"/>
    <p:sldId id="299" r:id="rId18"/>
    <p:sldId id="303" r:id="rId19"/>
    <p:sldId id="302" r:id="rId20"/>
    <p:sldId id="304" r:id="rId21"/>
    <p:sldId id="298" r:id="rId22"/>
    <p:sldId id="267" r:id="rId23"/>
    <p:sldId id="274" r:id="rId24"/>
    <p:sldId id="288" r:id="rId25"/>
    <p:sldId id="280" r:id="rId26"/>
    <p:sldId id="278" r:id="rId27"/>
    <p:sldId id="286" r:id="rId28"/>
    <p:sldId id="328" r:id="rId29"/>
    <p:sldId id="322" r:id="rId30"/>
    <p:sldId id="285" r:id="rId31"/>
    <p:sldId id="284" r:id="rId32"/>
    <p:sldId id="305" r:id="rId33"/>
    <p:sldId id="31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391" autoAdjust="0"/>
  </p:normalViewPr>
  <p:slideViewPr>
    <p:cSldViewPr>
      <p:cViewPr>
        <p:scale>
          <a:sx n="75" d="100"/>
          <a:sy n="75" d="100"/>
        </p:scale>
        <p:origin x="-266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4D230-8F73-4CD0-857E-8B710E7110E1}" type="doc">
      <dgm:prSet loTypeId="urn:microsoft.com/office/officeart/2005/8/layout/chart3" loCatId="relationship" qsTypeId="urn:microsoft.com/office/officeart/2005/8/quickstyle/simple4" qsCatId="simple" csTypeId="urn:microsoft.com/office/officeart/2005/8/colors/colorful5" csCatId="colorful" phldr="1"/>
      <dgm:spPr/>
    </dgm:pt>
    <dgm:pt modelId="{3F9488D0-A37E-4DF2-B157-F182E3D2CA76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Внешний облик</a:t>
          </a:r>
          <a:endParaRPr lang="ru-RU" sz="1800" b="1" dirty="0">
            <a:solidFill>
              <a:schemeClr val="tx1"/>
            </a:solidFill>
          </a:endParaRPr>
        </a:p>
      </dgm:t>
    </dgm:pt>
    <dgm:pt modelId="{B3C02D44-BB2A-48D1-B7C3-09DE89ED8E5D}" type="parTrans" cxnId="{99B28A84-B260-42D0-995B-34E3FCD77D4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A9F7BE9-4119-434A-BC5E-4F7A644DE292}" type="sibTrans" cxnId="{99B28A84-B260-42D0-995B-34E3FCD77D4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9DE031A-E971-4EA3-BFF8-EE29F2D31623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Поступки и суждения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0C3D0C37-F1BF-4406-A5A6-DD113D1B29CF}" type="parTrans" cxnId="{742B9C71-06B5-4E5B-99D1-B532A47CCB98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560EF92-88D2-4D12-BA95-0CF73A3775E7}" type="sibTrans" cxnId="{742B9C71-06B5-4E5B-99D1-B532A47CCB98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FD6679FB-0B4A-4FB8-9AC6-53A3C1AAE869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Важный, спокойный тон</a:t>
          </a:r>
          <a:endParaRPr lang="ru-RU" sz="1800" b="1" dirty="0">
            <a:solidFill>
              <a:schemeClr val="tx1"/>
            </a:solidFill>
          </a:endParaRPr>
        </a:p>
      </dgm:t>
    </dgm:pt>
    <dgm:pt modelId="{7ABB903A-C088-461A-8E92-AE119FC61560}" type="parTrans" cxnId="{5E811660-D082-40D5-B0B2-348C8643473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858D157-CDDF-446A-B2A8-0D999EEB73F9}" type="sibTrans" cxnId="{5E811660-D082-40D5-B0B2-348C8643473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BB686E8-6F9C-4D97-AA82-180956C16BE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Справедливое отношение к окружающим</a:t>
          </a:r>
          <a:endParaRPr lang="ru-RU" sz="1800" b="1" dirty="0">
            <a:solidFill>
              <a:schemeClr val="tx1"/>
            </a:solidFill>
          </a:endParaRPr>
        </a:p>
      </dgm:t>
    </dgm:pt>
    <dgm:pt modelId="{0130324D-91DA-4164-A0EB-48C4FD1A0D19}" type="parTrans" cxnId="{9FA8E6E6-C6F6-490A-975B-7BC126EFB9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155BF5B-1D18-45E6-A230-9C84DDF273B9}" type="sibTrans" cxnId="{9FA8E6E6-C6F6-490A-975B-7BC126EFB9A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25EB839-700D-4757-A04A-5E47D2B5DCB2}" type="pres">
      <dgm:prSet presAssocID="{B024D230-8F73-4CD0-857E-8B710E7110E1}" presName="compositeShape" presStyleCnt="0">
        <dgm:presLayoutVars>
          <dgm:chMax val="7"/>
          <dgm:dir/>
          <dgm:resizeHandles val="exact"/>
        </dgm:presLayoutVars>
      </dgm:prSet>
      <dgm:spPr/>
    </dgm:pt>
    <dgm:pt modelId="{2100D178-6149-4D80-B475-A3369E318FE1}" type="pres">
      <dgm:prSet presAssocID="{B024D230-8F73-4CD0-857E-8B710E7110E1}" presName="wedge1" presStyleLbl="node1" presStyleIdx="0" presStyleCnt="4"/>
      <dgm:spPr/>
      <dgm:t>
        <a:bodyPr/>
        <a:lstStyle/>
        <a:p>
          <a:endParaRPr lang="ru-RU"/>
        </a:p>
      </dgm:t>
    </dgm:pt>
    <dgm:pt modelId="{6939DA27-7DEA-4C3A-8CF7-1355A93DE5B9}" type="pres">
      <dgm:prSet presAssocID="{B024D230-8F73-4CD0-857E-8B710E7110E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C992-F35F-4CAB-BAB2-78D77EB5AF64}" type="pres">
      <dgm:prSet presAssocID="{B024D230-8F73-4CD0-857E-8B710E7110E1}" presName="wedge2" presStyleLbl="node1" presStyleIdx="1" presStyleCnt="4"/>
      <dgm:spPr/>
      <dgm:t>
        <a:bodyPr/>
        <a:lstStyle/>
        <a:p>
          <a:endParaRPr lang="ru-RU"/>
        </a:p>
      </dgm:t>
    </dgm:pt>
    <dgm:pt modelId="{56109554-2B77-4CE1-A4C7-22246A61FDCD}" type="pres">
      <dgm:prSet presAssocID="{B024D230-8F73-4CD0-857E-8B710E7110E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67245-ED22-4049-9E61-B390AAD51A00}" type="pres">
      <dgm:prSet presAssocID="{B024D230-8F73-4CD0-857E-8B710E7110E1}" presName="wedge3" presStyleLbl="node1" presStyleIdx="2" presStyleCnt="4"/>
      <dgm:spPr/>
      <dgm:t>
        <a:bodyPr/>
        <a:lstStyle/>
        <a:p>
          <a:endParaRPr lang="ru-RU"/>
        </a:p>
      </dgm:t>
    </dgm:pt>
    <dgm:pt modelId="{F8C1EAB0-F95A-488A-AF7F-19B00992EB17}" type="pres">
      <dgm:prSet presAssocID="{B024D230-8F73-4CD0-857E-8B710E7110E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84914-A0A9-4C5C-8953-67A3C99314DF}" type="pres">
      <dgm:prSet presAssocID="{B024D230-8F73-4CD0-857E-8B710E7110E1}" presName="wedge4" presStyleLbl="node1" presStyleIdx="3" presStyleCnt="4"/>
      <dgm:spPr/>
      <dgm:t>
        <a:bodyPr/>
        <a:lstStyle/>
        <a:p>
          <a:endParaRPr lang="ru-RU"/>
        </a:p>
      </dgm:t>
    </dgm:pt>
    <dgm:pt modelId="{CC1E1472-4580-42EA-9F3C-2314356D4479}" type="pres">
      <dgm:prSet presAssocID="{B024D230-8F73-4CD0-857E-8B710E7110E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28A84-B260-42D0-995B-34E3FCD77D47}" srcId="{B024D230-8F73-4CD0-857E-8B710E7110E1}" destId="{3F9488D0-A37E-4DF2-B157-F182E3D2CA76}" srcOrd="0" destOrd="0" parTransId="{B3C02D44-BB2A-48D1-B7C3-09DE89ED8E5D}" sibTransId="{9A9F7BE9-4119-434A-BC5E-4F7A644DE292}"/>
    <dgm:cxn modelId="{47C6CCDC-4B69-46E6-8A93-D29421394691}" type="presOf" srcId="{3F9488D0-A37E-4DF2-B157-F182E3D2CA76}" destId="{2100D178-6149-4D80-B475-A3369E318FE1}" srcOrd="0" destOrd="0" presId="urn:microsoft.com/office/officeart/2005/8/layout/chart3"/>
    <dgm:cxn modelId="{25FC15A9-854F-4188-9641-0755D8039A9D}" type="presOf" srcId="{FD6679FB-0B4A-4FB8-9AC6-53A3C1AAE869}" destId="{74367245-ED22-4049-9E61-B390AAD51A00}" srcOrd="0" destOrd="0" presId="urn:microsoft.com/office/officeart/2005/8/layout/chart3"/>
    <dgm:cxn modelId="{1A77D660-F719-4125-A1CC-FC2DD880D1DC}" type="presOf" srcId="{3F9488D0-A37E-4DF2-B157-F182E3D2CA76}" destId="{6939DA27-7DEA-4C3A-8CF7-1355A93DE5B9}" srcOrd="1" destOrd="0" presId="urn:microsoft.com/office/officeart/2005/8/layout/chart3"/>
    <dgm:cxn modelId="{742B9C71-06B5-4E5B-99D1-B532A47CCB98}" srcId="{B024D230-8F73-4CD0-857E-8B710E7110E1}" destId="{79DE031A-E971-4EA3-BFF8-EE29F2D31623}" srcOrd="1" destOrd="0" parTransId="{0C3D0C37-F1BF-4406-A5A6-DD113D1B29CF}" sibTransId="{9560EF92-88D2-4D12-BA95-0CF73A3775E7}"/>
    <dgm:cxn modelId="{9FA8E6E6-C6F6-490A-975B-7BC126EFB9AE}" srcId="{B024D230-8F73-4CD0-857E-8B710E7110E1}" destId="{3BB686E8-6F9C-4D97-AA82-180956C16BE2}" srcOrd="3" destOrd="0" parTransId="{0130324D-91DA-4164-A0EB-48C4FD1A0D19}" sibTransId="{E155BF5B-1D18-45E6-A230-9C84DDF273B9}"/>
    <dgm:cxn modelId="{FBE58613-9665-49C8-A4C1-12A630A45B7F}" type="presOf" srcId="{3BB686E8-6F9C-4D97-AA82-180956C16BE2}" destId="{4E184914-A0A9-4C5C-8953-67A3C99314DF}" srcOrd="0" destOrd="0" presId="urn:microsoft.com/office/officeart/2005/8/layout/chart3"/>
    <dgm:cxn modelId="{ED3F5A18-BDB9-4D07-8CA7-E6119885E988}" type="presOf" srcId="{FD6679FB-0B4A-4FB8-9AC6-53A3C1AAE869}" destId="{F8C1EAB0-F95A-488A-AF7F-19B00992EB17}" srcOrd="1" destOrd="0" presId="urn:microsoft.com/office/officeart/2005/8/layout/chart3"/>
    <dgm:cxn modelId="{10EBDD5E-7186-4850-A4E3-C4809A450BA0}" type="presOf" srcId="{B024D230-8F73-4CD0-857E-8B710E7110E1}" destId="{625EB839-700D-4757-A04A-5E47D2B5DCB2}" srcOrd="0" destOrd="0" presId="urn:microsoft.com/office/officeart/2005/8/layout/chart3"/>
    <dgm:cxn modelId="{46A8CFE1-AE0E-47D4-870C-52A0DE926300}" type="presOf" srcId="{79DE031A-E971-4EA3-BFF8-EE29F2D31623}" destId="{6A08C992-F35F-4CAB-BAB2-78D77EB5AF64}" srcOrd="0" destOrd="0" presId="urn:microsoft.com/office/officeart/2005/8/layout/chart3"/>
    <dgm:cxn modelId="{5E811660-D082-40D5-B0B2-348C86434732}" srcId="{B024D230-8F73-4CD0-857E-8B710E7110E1}" destId="{FD6679FB-0B4A-4FB8-9AC6-53A3C1AAE869}" srcOrd="2" destOrd="0" parTransId="{7ABB903A-C088-461A-8E92-AE119FC61560}" sibTransId="{6858D157-CDDF-446A-B2A8-0D999EEB73F9}"/>
    <dgm:cxn modelId="{3DC80CC3-C949-4C70-9CEB-D5E60C8D3357}" type="presOf" srcId="{3BB686E8-6F9C-4D97-AA82-180956C16BE2}" destId="{CC1E1472-4580-42EA-9F3C-2314356D4479}" srcOrd="1" destOrd="0" presId="urn:microsoft.com/office/officeart/2005/8/layout/chart3"/>
    <dgm:cxn modelId="{F5F2DFF3-A731-43FF-9C41-603854894ACA}" type="presOf" srcId="{79DE031A-E971-4EA3-BFF8-EE29F2D31623}" destId="{56109554-2B77-4CE1-A4C7-22246A61FDCD}" srcOrd="1" destOrd="0" presId="urn:microsoft.com/office/officeart/2005/8/layout/chart3"/>
    <dgm:cxn modelId="{0F8DEC26-B93B-4534-862B-FE94CBA6E0CA}" type="presParOf" srcId="{625EB839-700D-4757-A04A-5E47D2B5DCB2}" destId="{2100D178-6149-4D80-B475-A3369E318FE1}" srcOrd="0" destOrd="0" presId="urn:microsoft.com/office/officeart/2005/8/layout/chart3"/>
    <dgm:cxn modelId="{63DCAB24-861F-47C4-A70B-D22378F8F795}" type="presParOf" srcId="{625EB839-700D-4757-A04A-5E47D2B5DCB2}" destId="{6939DA27-7DEA-4C3A-8CF7-1355A93DE5B9}" srcOrd="1" destOrd="0" presId="urn:microsoft.com/office/officeart/2005/8/layout/chart3"/>
    <dgm:cxn modelId="{0DC98BD6-10C7-4F91-8A84-9EE0840C5A58}" type="presParOf" srcId="{625EB839-700D-4757-A04A-5E47D2B5DCB2}" destId="{6A08C992-F35F-4CAB-BAB2-78D77EB5AF64}" srcOrd="2" destOrd="0" presId="urn:microsoft.com/office/officeart/2005/8/layout/chart3"/>
    <dgm:cxn modelId="{7DB21100-8537-4F6B-A424-1C12378CFDBE}" type="presParOf" srcId="{625EB839-700D-4757-A04A-5E47D2B5DCB2}" destId="{56109554-2B77-4CE1-A4C7-22246A61FDCD}" srcOrd="3" destOrd="0" presId="urn:microsoft.com/office/officeart/2005/8/layout/chart3"/>
    <dgm:cxn modelId="{E750649A-2502-4A5C-8AB5-DED4F4FBCE8C}" type="presParOf" srcId="{625EB839-700D-4757-A04A-5E47D2B5DCB2}" destId="{74367245-ED22-4049-9E61-B390AAD51A00}" srcOrd="4" destOrd="0" presId="urn:microsoft.com/office/officeart/2005/8/layout/chart3"/>
    <dgm:cxn modelId="{97217118-35A9-47D4-B9FA-9071DA0D2E64}" type="presParOf" srcId="{625EB839-700D-4757-A04A-5E47D2B5DCB2}" destId="{F8C1EAB0-F95A-488A-AF7F-19B00992EB17}" srcOrd="5" destOrd="0" presId="urn:microsoft.com/office/officeart/2005/8/layout/chart3"/>
    <dgm:cxn modelId="{0A20D91C-B885-4139-866B-224EE31C1189}" type="presParOf" srcId="{625EB839-700D-4757-A04A-5E47D2B5DCB2}" destId="{4E184914-A0A9-4C5C-8953-67A3C99314DF}" srcOrd="6" destOrd="0" presId="urn:microsoft.com/office/officeart/2005/8/layout/chart3"/>
    <dgm:cxn modelId="{B1691588-45F8-4477-8A67-D5F646AC1FF8}" type="presParOf" srcId="{625EB839-700D-4757-A04A-5E47D2B5DCB2}" destId="{CC1E1472-4580-42EA-9F3C-2314356D4479}" srcOrd="7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911C1-BD29-42AA-84F9-2EC19113A17F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022372-C5B8-4700-8D99-00D6579CBB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ПРИУЧЕНИЕ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 (по образцу поведения)</a:t>
          </a:r>
          <a:endParaRPr lang="ru-RU" sz="1800" dirty="0">
            <a:solidFill>
              <a:schemeClr val="tx1"/>
            </a:solidFill>
          </a:endParaRPr>
        </a:p>
      </dgm:t>
    </dgm:pt>
    <dgm:pt modelId="{BF3AC6B6-C53C-4666-875D-5CEA1FEA1433}" type="parTrans" cxnId="{7D8DF769-72CD-4291-974A-9BF60F376AA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B5A22B5-4C77-431D-86C4-18F5E15B69A1}" type="sibTrans" cxnId="{7D8DF769-72CD-4291-974A-9BF60F376AA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101605-D7A0-4835-8425-7CF66FE1FB04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УПРАЖНЕНИЕ (повтор определенных действий)</a:t>
          </a:r>
          <a:endParaRPr lang="ru-RU" sz="1800" b="1" dirty="0">
            <a:solidFill>
              <a:schemeClr val="tx1"/>
            </a:solidFill>
          </a:endParaRPr>
        </a:p>
      </dgm:t>
    </dgm:pt>
    <dgm:pt modelId="{72615336-F68B-41D6-AB3A-376996EE0BF2}" type="parTrans" cxnId="{8161D03F-D551-4714-B5EB-CA71CB1618D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E5950C2-8E2A-443A-982D-44B276ADC32E}" type="sibTrans" cxnId="{8161D03F-D551-4714-B5EB-CA71CB1618D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EAD4E87-AACA-4B42-890D-527E2ABDB48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ВОСПИТЫВАЮЩИЕ СИТУАЦИИ (создание условий для применения навыка)</a:t>
          </a:r>
          <a:endParaRPr lang="ru-RU" sz="1800" b="1" dirty="0">
            <a:solidFill>
              <a:schemeClr val="tx1"/>
            </a:solidFill>
          </a:endParaRPr>
        </a:p>
      </dgm:t>
    </dgm:pt>
    <dgm:pt modelId="{9B73D0C9-FFC8-4666-88C1-0A85C22658EA}" type="parTrans" cxnId="{16DFD99E-7DDC-4C11-84A5-DD145BB25F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6AAADA6-6BE4-4DDD-8D51-9B99CBCB1806}" type="sibTrans" cxnId="{16DFD99E-7DDC-4C11-84A5-DD145BB25F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7712515-31F7-47E5-B6F9-E2934FA9E54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ПООЩРЕНИЕ (похвала)</a:t>
          </a:r>
          <a:endParaRPr lang="ru-RU" sz="1800" b="1" dirty="0">
            <a:solidFill>
              <a:schemeClr val="tx1"/>
            </a:solidFill>
          </a:endParaRPr>
        </a:p>
      </dgm:t>
    </dgm:pt>
    <dgm:pt modelId="{CB956016-1DC4-49F8-B065-246ECAE6704F}" type="parTrans" cxnId="{B65143D5-AF56-46F5-9592-4C60CC38C95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683BE7-5145-47E3-ACCC-D09CBB1F2FEF}" type="sibTrans" cxnId="{B65143D5-AF56-46F5-9592-4C60CC38C95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9E99D5-0D44-4C81-A9D7-F507D670297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НАКАЗАНИЕ (используется крайне редко — осуждение негативного поступка)</a:t>
          </a:r>
          <a:endParaRPr lang="ru-RU" sz="1800" b="1" dirty="0">
            <a:solidFill>
              <a:schemeClr val="tx1"/>
            </a:solidFill>
          </a:endParaRPr>
        </a:p>
      </dgm:t>
    </dgm:pt>
    <dgm:pt modelId="{582CB6D9-7E4F-4519-B9FE-895EDB2A1981}" type="parTrans" cxnId="{51FA47E5-5FBB-4469-9677-05B252488D3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1BE0972-8308-47CC-93BF-A45903E9E2FF}" type="sibTrans" cxnId="{51FA47E5-5FBB-4469-9677-05B252488D3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F171F41-D1BA-4AB0-8F7D-A0E1A3E8C5B3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ПРИМЕР ДЛЯ ПОДРАЖАНИЯ (наглядный пример)</a:t>
          </a:r>
          <a:endParaRPr lang="ru-RU" sz="1800" b="1" dirty="0">
            <a:solidFill>
              <a:schemeClr val="tx1"/>
            </a:solidFill>
          </a:endParaRPr>
        </a:p>
      </dgm:t>
    </dgm:pt>
    <dgm:pt modelId="{70DEEAB6-4481-4A34-B659-1BE0BF724DD4}" type="parTrans" cxnId="{7FE24B7C-3EED-4170-8E11-2B9AD2C8AF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95D1C59-18EF-4D27-813B-B6ECFF035858}" type="sibTrans" cxnId="{7FE24B7C-3EED-4170-8E11-2B9AD2C8AF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2AC24C5-FB90-4A0F-BBBE-A40ECF5D3E8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ПРИМЕРЫ ИЗ ЛИТЕРАТУРЫ (поступки героев)</a:t>
          </a:r>
          <a:endParaRPr lang="ru-RU" sz="1800" b="1" dirty="0">
            <a:solidFill>
              <a:schemeClr val="tx1"/>
            </a:solidFill>
          </a:endParaRPr>
        </a:p>
      </dgm:t>
    </dgm:pt>
    <dgm:pt modelId="{59669F19-E7A0-4659-941E-69CE58D6F118}" type="parTrans" cxnId="{19EEB82F-A74E-44C1-A6B5-A20D15263A8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42D9D23-ABAD-4ADB-8C35-0F50DF960560}" type="sibTrans" cxnId="{19EEB82F-A74E-44C1-A6B5-A20D15263A8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6B77DAA-FF4D-4A19-9F73-170AFFECE4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РАЗЪЯСНЕНИЕ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(как и почему следует поступать в той или иной ситуации)</a:t>
          </a:r>
          <a:endParaRPr lang="ru-RU" sz="1800" b="1" dirty="0">
            <a:solidFill>
              <a:schemeClr val="tx1"/>
            </a:solidFill>
          </a:endParaRPr>
        </a:p>
      </dgm:t>
    </dgm:pt>
    <dgm:pt modelId="{AA0748FE-4147-4BB8-A922-1F9BD839E950}" type="parTrans" cxnId="{50258AFE-329E-4E68-80C6-7A445E18CB8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E77DDEA-AFBA-4B9B-8D97-22DCA4D9FBE6}" type="sibTrans" cxnId="{50258AFE-329E-4E68-80C6-7A445E18CB8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C390018-80E7-4770-A73A-5583FA711E5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 (возможность высказать свое мнение)</a:t>
          </a:r>
          <a:endParaRPr lang="ru-RU" sz="1800" b="1" dirty="0">
            <a:solidFill>
              <a:schemeClr val="tx1"/>
            </a:solidFill>
          </a:endParaRPr>
        </a:p>
      </dgm:t>
    </dgm:pt>
    <dgm:pt modelId="{23D763A8-7FC3-4D9B-A92E-595242AF3D17}" type="parTrans" cxnId="{F40D526E-0693-4876-917B-7755E98161E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C2EECD9-E94B-4430-9FE6-70F4B9AD23EB}" type="sibTrans" cxnId="{F40D526E-0693-4876-917B-7755E98161E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0A17EAF-7EEB-473E-9063-DF9A94566672}" type="pres">
      <dgm:prSet presAssocID="{8D1911C1-BD29-42AA-84F9-2EC19113A1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12B8E6-B52F-467F-B6DD-7765D2160C00}" type="pres">
      <dgm:prSet presAssocID="{BA022372-C5B8-4700-8D99-00D6579CBB02}" presName="compNode" presStyleCnt="0"/>
      <dgm:spPr/>
    </dgm:pt>
    <dgm:pt modelId="{87E427FB-D890-4C4F-BB77-E3C1BEB85540}" type="pres">
      <dgm:prSet presAssocID="{BA022372-C5B8-4700-8D99-00D6579CBB02}" presName="dummyConnPt" presStyleCnt="0"/>
      <dgm:spPr/>
    </dgm:pt>
    <dgm:pt modelId="{D872AB06-0A37-4934-9391-A9802FCCB89B}" type="pres">
      <dgm:prSet presAssocID="{BA022372-C5B8-4700-8D99-00D6579CBB02}" presName="node" presStyleLbl="node1" presStyleIdx="0" presStyleCnt="9" custScaleX="11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9FF07-06FC-42AD-B98D-7E9FDFE4BBB8}" type="pres">
      <dgm:prSet presAssocID="{CB5A22B5-4C77-431D-86C4-18F5E15B69A1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39F2346D-D8F2-42F5-8164-969B913CACD9}" type="pres">
      <dgm:prSet presAssocID="{DB101605-D7A0-4835-8425-7CF66FE1FB04}" presName="compNode" presStyleCnt="0"/>
      <dgm:spPr/>
    </dgm:pt>
    <dgm:pt modelId="{35FADE9E-988E-4391-AB1F-E9DF522A451E}" type="pres">
      <dgm:prSet presAssocID="{DB101605-D7A0-4835-8425-7CF66FE1FB04}" presName="dummyConnPt" presStyleCnt="0"/>
      <dgm:spPr/>
    </dgm:pt>
    <dgm:pt modelId="{FD5EC601-5D68-4341-9750-522996E20A60}" type="pres">
      <dgm:prSet presAssocID="{DB101605-D7A0-4835-8425-7CF66FE1FB04}" presName="node" presStyleLbl="node1" presStyleIdx="1" presStyleCnt="9" custScaleX="110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810CE-4173-48F9-BFFA-72C09ACD4720}" type="pres">
      <dgm:prSet presAssocID="{0E5950C2-8E2A-443A-982D-44B276ADC32E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4C9040D-05C8-479C-9C49-BA67E8E4C7C3}" type="pres">
      <dgm:prSet presAssocID="{8EAD4E87-AACA-4B42-890D-527E2ABDB482}" presName="compNode" presStyleCnt="0"/>
      <dgm:spPr/>
    </dgm:pt>
    <dgm:pt modelId="{FE2A6F81-4F34-44EF-9DAA-ED56C4B02CF8}" type="pres">
      <dgm:prSet presAssocID="{8EAD4E87-AACA-4B42-890D-527E2ABDB482}" presName="dummyConnPt" presStyleCnt="0"/>
      <dgm:spPr/>
    </dgm:pt>
    <dgm:pt modelId="{4CCDA3F0-C931-44AD-8173-AA7F295185FA}" type="pres">
      <dgm:prSet presAssocID="{8EAD4E87-AACA-4B42-890D-527E2ABDB482}" presName="node" presStyleLbl="node1" presStyleIdx="2" presStyleCnt="9" custScaleX="13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D8658-5E24-4AC8-8AA8-B233E0024AEB}" type="pres">
      <dgm:prSet presAssocID="{46AAADA6-6BE4-4DDD-8D51-9B99CBCB180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CE67D948-E68A-4CE8-8920-206C432156CA}" type="pres">
      <dgm:prSet presAssocID="{97712515-31F7-47E5-B6F9-E2934FA9E54E}" presName="compNode" presStyleCnt="0"/>
      <dgm:spPr/>
    </dgm:pt>
    <dgm:pt modelId="{7CD0B974-6FC6-40F9-B787-2675ABF94D1A}" type="pres">
      <dgm:prSet presAssocID="{97712515-31F7-47E5-B6F9-E2934FA9E54E}" presName="dummyConnPt" presStyleCnt="0"/>
      <dgm:spPr/>
    </dgm:pt>
    <dgm:pt modelId="{FF2EB2C7-3B78-4881-AC46-96A7DD04B103}" type="pres">
      <dgm:prSet presAssocID="{97712515-31F7-47E5-B6F9-E2934FA9E54E}" presName="node" presStyleLbl="node1" presStyleIdx="3" presStyleCnt="9" custScaleX="110162" custLinFactNeighborX="-681" custLinFactNeighborY="-8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7F1F3-1CF4-4A19-9EC1-933E0699AEBB}" type="pres">
      <dgm:prSet presAssocID="{29683BE7-5145-47E3-ACCC-D09CBB1F2FE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B227CFC2-5834-4A5C-A195-5AE2FA8522F0}" type="pres">
      <dgm:prSet presAssocID="{299E99D5-0D44-4C81-A9D7-F507D6702978}" presName="compNode" presStyleCnt="0"/>
      <dgm:spPr/>
    </dgm:pt>
    <dgm:pt modelId="{042A67D2-4647-4E89-9D7B-54C968056E40}" type="pres">
      <dgm:prSet presAssocID="{299E99D5-0D44-4C81-A9D7-F507D6702978}" presName="dummyConnPt" presStyleCnt="0"/>
      <dgm:spPr/>
    </dgm:pt>
    <dgm:pt modelId="{DB970EA8-3420-40FC-A3A7-50DF3BB55429}" type="pres">
      <dgm:prSet presAssocID="{299E99D5-0D44-4C81-A9D7-F507D6702978}" presName="node" presStyleLbl="node1" presStyleIdx="4" presStyleCnt="9" custScaleX="134942" custScaleY="120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677D7-A019-49BB-AFB6-12296606D559}" type="pres">
      <dgm:prSet presAssocID="{51BE0972-8308-47CC-93BF-A45903E9E2FF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A2194036-2078-481F-A5CB-D0B9FAEB072C}" type="pres">
      <dgm:prSet presAssocID="{0F171F41-D1BA-4AB0-8F7D-A0E1A3E8C5B3}" presName="compNode" presStyleCnt="0"/>
      <dgm:spPr/>
    </dgm:pt>
    <dgm:pt modelId="{E76D9C92-1858-4EE3-9FD8-C6EA79B20E56}" type="pres">
      <dgm:prSet presAssocID="{0F171F41-D1BA-4AB0-8F7D-A0E1A3E8C5B3}" presName="dummyConnPt" presStyleCnt="0"/>
      <dgm:spPr/>
    </dgm:pt>
    <dgm:pt modelId="{ACCD284F-8AE3-4432-9673-8BC0F32EA706}" type="pres">
      <dgm:prSet presAssocID="{0F171F41-D1BA-4AB0-8F7D-A0E1A3E8C5B3}" presName="node" presStyleLbl="node1" presStyleIdx="5" presStyleCnt="9" custScaleX="119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D4E17-D76B-4FD5-99F8-06DCD57C430B}" type="pres">
      <dgm:prSet presAssocID="{995D1C59-18EF-4D27-813B-B6ECFF035858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77C89BA-6A8A-4567-8EC9-ABF52945CA5C}" type="pres">
      <dgm:prSet presAssocID="{92AC24C5-FB90-4A0F-BBBE-A40ECF5D3E8F}" presName="compNode" presStyleCnt="0"/>
      <dgm:spPr/>
    </dgm:pt>
    <dgm:pt modelId="{4A76D9A2-633E-4808-A376-B0FEB49DEEEE}" type="pres">
      <dgm:prSet presAssocID="{92AC24C5-FB90-4A0F-BBBE-A40ECF5D3E8F}" presName="dummyConnPt" presStyleCnt="0"/>
      <dgm:spPr/>
    </dgm:pt>
    <dgm:pt modelId="{031808BE-1C73-46DD-83AD-FB120510E3C8}" type="pres">
      <dgm:prSet presAssocID="{92AC24C5-FB90-4A0F-BBBE-A40ECF5D3E8F}" presName="node" presStyleLbl="node1" presStyleIdx="6" presStyleCnt="9" custScaleX="12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F3876-F083-4EFB-8B9E-5C7DFC2B2A89}" type="pres">
      <dgm:prSet presAssocID="{342D9D23-ABAD-4ADB-8C35-0F50DF96056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616DC4D6-E512-48D7-9F27-BDFBACAB2D0B}" type="pres">
      <dgm:prSet presAssocID="{36B77DAA-FF4D-4A19-9F73-170AFFECE48A}" presName="compNode" presStyleCnt="0"/>
      <dgm:spPr/>
    </dgm:pt>
    <dgm:pt modelId="{BE6974D3-FE4C-4F9D-A2B3-03575444A376}" type="pres">
      <dgm:prSet presAssocID="{36B77DAA-FF4D-4A19-9F73-170AFFECE48A}" presName="dummyConnPt" presStyleCnt="0"/>
      <dgm:spPr/>
    </dgm:pt>
    <dgm:pt modelId="{3EFCED73-919C-4C79-BB34-60B726D102C8}" type="pres">
      <dgm:prSet presAssocID="{36B77DAA-FF4D-4A19-9F73-170AFFECE48A}" presName="node" presStyleLbl="node1" presStyleIdx="7" presStyleCnt="9" custScaleX="13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F2BB-1F78-416A-BCD2-3EA104A492D8}" type="pres">
      <dgm:prSet presAssocID="{2E77DDEA-AFBA-4B9B-8D97-22DCA4D9FBE6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6369F501-3F65-4EA4-A9A5-5FB9F966848A}" type="pres">
      <dgm:prSet presAssocID="{9C390018-80E7-4770-A73A-5583FA711E50}" presName="compNode" presStyleCnt="0"/>
      <dgm:spPr/>
    </dgm:pt>
    <dgm:pt modelId="{2C0F9E14-24F1-4C9A-96CE-5960584294A1}" type="pres">
      <dgm:prSet presAssocID="{9C390018-80E7-4770-A73A-5583FA711E50}" presName="dummyConnPt" presStyleCnt="0"/>
      <dgm:spPr/>
    </dgm:pt>
    <dgm:pt modelId="{BF1F835D-A413-4D83-B261-8F10CCC06ED9}" type="pres">
      <dgm:prSet presAssocID="{9C390018-80E7-4770-A73A-5583FA711E50}" presName="node" presStyleLbl="node1" presStyleIdx="8" presStyleCnt="9" custScaleX="10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FBE38-6883-4265-9CD3-D1C04AF78998}" type="presOf" srcId="{DB101605-D7A0-4835-8425-7CF66FE1FB04}" destId="{FD5EC601-5D68-4341-9750-522996E20A60}" srcOrd="0" destOrd="0" presId="urn:microsoft.com/office/officeart/2005/8/layout/bProcess4"/>
    <dgm:cxn modelId="{19CD3042-3D40-46C3-B7B6-DB148AD971C1}" type="presOf" srcId="{CB5A22B5-4C77-431D-86C4-18F5E15B69A1}" destId="{FB89FF07-06FC-42AD-B98D-7E9FDFE4BBB8}" srcOrd="0" destOrd="0" presId="urn:microsoft.com/office/officeart/2005/8/layout/bProcess4"/>
    <dgm:cxn modelId="{7FE24B7C-3EED-4170-8E11-2B9AD2C8AF62}" srcId="{8D1911C1-BD29-42AA-84F9-2EC19113A17F}" destId="{0F171F41-D1BA-4AB0-8F7D-A0E1A3E8C5B3}" srcOrd="5" destOrd="0" parTransId="{70DEEAB6-4481-4A34-B659-1BE0BF724DD4}" sibTransId="{995D1C59-18EF-4D27-813B-B6ECFF035858}"/>
    <dgm:cxn modelId="{74E63662-482A-4F51-8960-68D6D0364B76}" type="presOf" srcId="{2E77DDEA-AFBA-4B9B-8D97-22DCA4D9FBE6}" destId="{F71AF2BB-1F78-416A-BCD2-3EA104A492D8}" srcOrd="0" destOrd="0" presId="urn:microsoft.com/office/officeart/2005/8/layout/bProcess4"/>
    <dgm:cxn modelId="{16DFD99E-7DDC-4C11-84A5-DD145BB25FC3}" srcId="{8D1911C1-BD29-42AA-84F9-2EC19113A17F}" destId="{8EAD4E87-AACA-4B42-890D-527E2ABDB482}" srcOrd="2" destOrd="0" parTransId="{9B73D0C9-FFC8-4666-88C1-0A85C22658EA}" sibTransId="{46AAADA6-6BE4-4DDD-8D51-9B99CBCB1806}"/>
    <dgm:cxn modelId="{770CFCA6-FF72-4D43-9E7C-885ACF5C15A1}" type="presOf" srcId="{299E99D5-0D44-4C81-A9D7-F507D6702978}" destId="{DB970EA8-3420-40FC-A3A7-50DF3BB55429}" srcOrd="0" destOrd="0" presId="urn:microsoft.com/office/officeart/2005/8/layout/bProcess4"/>
    <dgm:cxn modelId="{F9FFCD0B-5EEF-4011-9E8A-FD65932C031B}" type="presOf" srcId="{9C390018-80E7-4770-A73A-5583FA711E50}" destId="{BF1F835D-A413-4D83-B261-8F10CCC06ED9}" srcOrd="0" destOrd="0" presId="urn:microsoft.com/office/officeart/2005/8/layout/bProcess4"/>
    <dgm:cxn modelId="{03DD9C52-A51B-4EBE-893E-A2F5FD2F25C0}" type="presOf" srcId="{29683BE7-5145-47E3-ACCC-D09CBB1F2FEF}" destId="{AC57F1F3-1CF4-4A19-9EC1-933E0699AEBB}" srcOrd="0" destOrd="0" presId="urn:microsoft.com/office/officeart/2005/8/layout/bProcess4"/>
    <dgm:cxn modelId="{50258AFE-329E-4E68-80C6-7A445E18CB80}" srcId="{8D1911C1-BD29-42AA-84F9-2EC19113A17F}" destId="{36B77DAA-FF4D-4A19-9F73-170AFFECE48A}" srcOrd="7" destOrd="0" parTransId="{AA0748FE-4147-4BB8-A922-1F9BD839E950}" sibTransId="{2E77DDEA-AFBA-4B9B-8D97-22DCA4D9FBE6}"/>
    <dgm:cxn modelId="{0BBB0852-864B-4188-9BFD-B37A6248917A}" type="presOf" srcId="{46AAADA6-6BE4-4DDD-8D51-9B99CBCB1806}" destId="{8F7D8658-5E24-4AC8-8AA8-B233E0024AEB}" srcOrd="0" destOrd="0" presId="urn:microsoft.com/office/officeart/2005/8/layout/bProcess4"/>
    <dgm:cxn modelId="{B65143D5-AF56-46F5-9592-4C60CC38C958}" srcId="{8D1911C1-BD29-42AA-84F9-2EC19113A17F}" destId="{97712515-31F7-47E5-B6F9-E2934FA9E54E}" srcOrd="3" destOrd="0" parTransId="{CB956016-1DC4-49F8-B065-246ECAE6704F}" sibTransId="{29683BE7-5145-47E3-ACCC-D09CBB1F2FEF}"/>
    <dgm:cxn modelId="{799E77F5-2329-44CF-B7B9-3C0D04D27B37}" type="presOf" srcId="{36B77DAA-FF4D-4A19-9F73-170AFFECE48A}" destId="{3EFCED73-919C-4C79-BB34-60B726D102C8}" srcOrd="0" destOrd="0" presId="urn:microsoft.com/office/officeart/2005/8/layout/bProcess4"/>
    <dgm:cxn modelId="{F40D526E-0693-4876-917B-7755E98161EE}" srcId="{8D1911C1-BD29-42AA-84F9-2EC19113A17F}" destId="{9C390018-80E7-4770-A73A-5583FA711E50}" srcOrd="8" destOrd="0" parTransId="{23D763A8-7FC3-4D9B-A92E-595242AF3D17}" sibTransId="{8C2EECD9-E94B-4430-9FE6-70F4B9AD23EB}"/>
    <dgm:cxn modelId="{19EEB82F-A74E-44C1-A6B5-A20D15263A84}" srcId="{8D1911C1-BD29-42AA-84F9-2EC19113A17F}" destId="{92AC24C5-FB90-4A0F-BBBE-A40ECF5D3E8F}" srcOrd="6" destOrd="0" parTransId="{59669F19-E7A0-4659-941E-69CE58D6F118}" sibTransId="{342D9D23-ABAD-4ADB-8C35-0F50DF960560}"/>
    <dgm:cxn modelId="{7D8DF769-72CD-4291-974A-9BF60F376AAB}" srcId="{8D1911C1-BD29-42AA-84F9-2EC19113A17F}" destId="{BA022372-C5B8-4700-8D99-00D6579CBB02}" srcOrd="0" destOrd="0" parTransId="{BF3AC6B6-C53C-4666-875D-5CEA1FEA1433}" sibTransId="{CB5A22B5-4C77-431D-86C4-18F5E15B69A1}"/>
    <dgm:cxn modelId="{12D89B75-603B-4E3D-AEA3-79B1852194BA}" type="presOf" srcId="{92AC24C5-FB90-4A0F-BBBE-A40ECF5D3E8F}" destId="{031808BE-1C73-46DD-83AD-FB120510E3C8}" srcOrd="0" destOrd="0" presId="urn:microsoft.com/office/officeart/2005/8/layout/bProcess4"/>
    <dgm:cxn modelId="{825052C5-439A-4DD1-A27D-2AD38397142D}" type="presOf" srcId="{342D9D23-ABAD-4ADB-8C35-0F50DF960560}" destId="{431F3876-F083-4EFB-8B9E-5C7DFC2B2A89}" srcOrd="0" destOrd="0" presId="urn:microsoft.com/office/officeart/2005/8/layout/bProcess4"/>
    <dgm:cxn modelId="{1DE4646A-4053-4CBD-974A-18BE0FAF8207}" type="presOf" srcId="{51BE0972-8308-47CC-93BF-A45903E9E2FF}" destId="{3FA677D7-A019-49BB-AFB6-12296606D559}" srcOrd="0" destOrd="0" presId="urn:microsoft.com/office/officeart/2005/8/layout/bProcess4"/>
    <dgm:cxn modelId="{2E1D87B2-A8FA-47A4-9A83-1BD007AAB509}" type="presOf" srcId="{0F171F41-D1BA-4AB0-8F7D-A0E1A3E8C5B3}" destId="{ACCD284F-8AE3-4432-9673-8BC0F32EA706}" srcOrd="0" destOrd="0" presId="urn:microsoft.com/office/officeart/2005/8/layout/bProcess4"/>
    <dgm:cxn modelId="{7F8FEA96-4A97-4B93-9680-8FE261F672BE}" type="presOf" srcId="{BA022372-C5B8-4700-8D99-00D6579CBB02}" destId="{D872AB06-0A37-4934-9391-A9802FCCB89B}" srcOrd="0" destOrd="0" presId="urn:microsoft.com/office/officeart/2005/8/layout/bProcess4"/>
    <dgm:cxn modelId="{8161D03F-D551-4714-B5EB-CA71CB1618D8}" srcId="{8D1911C1-BD29-42AA-84F9-2EC19113A17F}" destId="{DB101605-D7A0-4835-8425-7CF66FE1FB04}" srcOrd="1" destOrd="0" parTransId="{72615336-F68B-41D6-AB3A-376996EE0BF2}" sibTransId="{0E5950C2-8E2A-443A-982D-44B276ADC32E}"/>
    <dgm:cxn modelId="{EF1F47A8-7C03-46A2-9E59-85AE4C006022}" type="presOf" srcId="{8D1911C1-BD29-42AA-84F9-2EC19113A17F}" destId="{E0A17EAF-7EEB-473E-9063-DF9A94566672}" srcOrd="0" destOrd="0" presId="urn:microsoft.com/office/officeart/2005/8/layout/bProcess4"/>
    <dgm:cxn modelId="{21274944-0BB1-40F8-8286-CCA5764483B1}" type="presOf" srcId="{995D1C59-18EF-4D27-813B-B6ECFF035858}" destId="{FE8D4E17-D76B-4FD5-99F8-06DCD57C430B}" srcOrd="0" destOrd="0" presId="urn:microsoft.com/office/officeart/2005/8/layout/bProcess4"/>
    <dgm:cxn modelId="{51FA47E5-5FBB-4469-9677-05B252488D33}" srcId="{8D1911C1-BD29-42AA-84F9-2EC19113A17F}" destId="{299E99D5-0D44-4C81-A9D7-F507D6702978}" srcOrd="4" destOrd="0" parTransId="{582CB6D9-7E4F-4519-B9FE-895EDB2A1981}" sibTransId="{51BE0972-8308-47CC-93BF-A45903E9E2FF}"/>
    <dgm:cxn modelId="{1BC51333-A936-46F2-83AB-CE54061D180C}" type="presOf" srcId="{97712515-31F7-47E5-B6F9-E2934FA9E54E}" destId="{FF2EB2C7-3B78-4881-AC46-96A7DD04B103}" srcOrd="0" destOrd="0" presId="urn:microsoft.com/office/officeart/2005/8/layout/bProcess4"/>
    <dgm:cxn modelId="{1BFB908F-42CE-4DEC-8DD3-7FCB4FCD4B63}" type="presOf" srcId="{0E5950C2-8E2A-443A-982D-44B276ADC32E}" destId="{857810CE-4173-48F9-BFFA-72C09ACD4720}" srcOrd="0" destOrd="0" presId="urn:microsoft.com/office/officeart/2005/8/layout/bProcess4"/>
    <dgm:cxn modelId="{AAB719AF-03C4-4B42-8CE3-6D5D0131D573}" type="presOf" srcId="{8EAD4E87-AACA-4B42-890D-527E2ABDB482}" destId="{4CCDA3F0-C931-44AD-8173-AA7F295185FA}" srcOrd="0" destOrd="0" presId="urn:microsoft.com/office/officeart/2005/8/layout/bProcess4"/>
    <dgm:cxn modelId="{2C973188-F80F-44E8-9E90-81671F357571}" type="presParOf" srcId="{E0A17EAF-7EEB-473E-9063-DF9A94566672}" destId="{E412B8E6-B52F-467F-B6DD-7765D2160C00}" srcOrd="0" destOrd="0" presId="urn:microsoft.com/office/officeart/2005/8/layout/bProcess4"/>
    <dgm:cxn modelId="{1E8B0524-54EF-4D42-BF3D-08788A47B3BA}" type="presParOf" srcId="{E412B8E6-B52F-467F-B6DD-7765D2160C00}" destId="{87E427FB-D890-4C4F-BB77-E3C1BEB85540}" srcOrd="0" destOrd="0" presId="urn:microsoft.com/office/officeart/2005/8/layout/bProcess4"/>
    <dgm:cxn modelId="{2787F15B-39A1-4074-9CC5-7CF9F6AF3364}" type="presParOf" srcId="{E412B8E6-B52F-467F-B6DD-7765D2160C00}" destId="{D872AB06-0A37-4934-9391-A9802FCCB89B}" srcOrd="1" destOrd="0" presId="urn:microsoft.com/office/officeart/2005/8/layout/bProcess4"/>
    <dgm:cxn modelId="{9239E67A-8CA6-47DF-A4E2-B65F7910E7CE}" type="presParOf" srcId="{E0A17EAF-7EEB-473E-9063-DF9A94566672}" destId="{FB89FF07-06FC-42AD-B98D-7E9FDFE4BBB8}" srcOrd="1" destOrd="0" presId="urn:microsoft.com/office/officeart/2005/8/layout/bProcess4"/>
    <dgm:cxn modelId="{B953D110-0E17-448F-A7E9-29560086B780}" type="presParOf" srcId="{E0A17EAF-7EEB-473E-9063-DF9A94566672}" destId="{39F2346D-D8F2-42F5-8164-969B913CACD9}" srcOrd="2" destOrd="0" presId="urn:microsoft.com/office/officeart/2005/8/layout/bProcess4"/>
    <dgm:cxn modelId="{AFBBEAA9-C5BE-439F-8883-1CE0D7D62E85}" type="presParOf" srcId="{39F2346D-D8F2-42F5-8164-969B913CACD9}" destId="{35FADE9E-988E-4391-AB1F-E9DF522A451E}" srcOrd="0" destOrd="0" presId="urn:microsoft.com/office/officeart/2005/8/layout/bProcess4"/>
    <dgm:cxn modelId="{0C6F2424-3C5A-42E5-8F06-1D5579D806EB}" type="presParOf" srcId="{39F2346D-D8F2-42F5-8164-969B913CACD9}" destId="{FD5EC601-5D68-4341-9750-522996E20A60}" srcOrd="1" destOrd="0" presId="urn:microsoft.com/office/officeart/2005/8/layout/bProcess4"/>
    <dgm:cxn modelId="{8170311C-7AE8-40CA-B838-EFFBF56D314F}" type="presParOf" srcId="{E0A17EAF-7EEB-473E-9063-DF9A94566672}" destId="{857810CE-4173-48F9-BFFA-72C09ACD4720}" srcOrd="3" destOrd="0" presId="urn:microsoft.com/office/officeart/2005/8/layout/bProcess4"/>
    <dgm:cxn modelId="{A0FB5377-6956-4FD5-9935-9FCC44A7FF29}" type="presParOf" srcId="{E0A17EAF-7EEB-473E-9063-DF9A94566672}" destId="{74C9040D-05C8-479C-9C49-BA67E8E4C7C3}" srcOrd="4" destOrd="0" presId="urn:microsoft.com/office/officeart/2005/8/layout/bProcess4"/>
    <dgm:cxn modelId="{91EBDFC2-07AE-49A1-84F9-A401E5F87080}" type="presParOf" srcId="{74C9040D-05C8-479C-9C49-BA67E8E4C7C3}" destId="{FE2A6F81-4F34-44EF-9DAA-ED56C4B02CF8}" srcOrd="0" destOrd="0" presId="urn:microsoft.com/office/officeart/2005/8/layout/bProcess4"/>
    <dgm:cxn modelId="{B470D677-B1B5-4C24-B2EA-913E0EB28D84}" type="presParOf" srcId="{74C9040D-05C8-479C-9C49-BA67E8E4C7C3}" destId="{4CCDA3F0-C931-44AD-8173-AA7F295185FA}" srcOrd="1" destOrd="0" presId="urn:microsoft.com/office/officeart/2005/8/layout/bProcess4"/>
    <dgm:cxn modelId="{300F589F-5B72-4B02-95DD-424FDE15546F}" type="presParOf" srcId="{E0A17EAF-7EEB-473E-9063-DF9A94566672}" destId="{8F7D8658-5E24-4AC8-8AA8-B233E0024AEB}" srcOrd="5" destOrd="0" presId="urn:microsoft.com/office/officeart/2005/8/layout/bProcess4"/>
    <dgm:cxn modelId="{37505E0F-DACC-49E5-A17F-0C535FFAA1D9}" type="presParOf" srcId="{E0A17EAF-7EEB-473E-9063-DF9A94566672}" destId="{CE67D948-E68A-4CE8-8920-206C432156CA}" srcOrd="6" destOrd="0" presId="urn:microsoft.com/office/officeart/2005/8/layout/bProcess4"/>
    <dgm:cxn modelId="{6BD32E27-09A3-476F-BB1D-A40C5F77960E}" type="presParOf" srcId="{CE67D948-E68A-4CE8-8920-206C432156CA}" destId="{7CD0B974-6FC6-40F9-B787-2675ABF94D1A}" srcOrd="0" destOrd="0" presId="urn:microsoft.com/office/officeart/2005/8/layout/bProcess4"/>
    <dgm:cxn modelId="{F09A1D7B-ABA5-4C22-92A7-CCCAA3C2E753}" type="presParOf" srcId="{CE67D948-E68A-4CE8-8920-206C432156CA}" destId="{FF2EB2C7-3B78-4881-AC46-96A7DD04B103}" srcOrd="1" destOrd="0" presId="urn:microsoft.com/office/officeart/2005/8/layout/bProcess4"/>
    <dgm:cxn modelId="{6D3892FF-F522-49C6-BA41-6D4E843D3FD2}" type="presParOf" srcId="{E0A17EAF-7EEB-473E-9063-DF9A94566672}" destId="{AC57F1F3-1CF4-4A19-9EC1-933E0699AEBB}" srcOrd="7" destOrd="0" presId="urn:microsoft.com/office/officeart/2005/8/layout/bProcess4"/>
    <dgm:cxn modelId="{48C89191-8D95-4107-A293-86218688E2D6}" type="presParOf" srcId="{E0A17EAF-7EEB-473E-9063-DF9A94566672}" destId="{B227CFC2-5834-4A5C-A195-5AE2FA8522F0}" srcOrd="8" destOrd="0" presId="urn:microsoft.com/office/officeart/2005/8/layout/bProcess4"/>
    <dgm:cxn modelId="{889D2448-BFC6-4576-A735-CCA70A3CD9C1}" type="presParOf" srcId="{B227CFC2-5834-4A5C-A195-5AE2FA8522F0}" destId="{042A67D2-4647-4E89-9D7B-54C968056E40}" srcOrd="0" destOrd="0" presId="urn:microsoft.com/office/officeart/2005/8/layout/bProcess4"/>
    <dgm:cxn modelId="{6937A803-D696-4C58-878E-F761FC390779}" type="presParOf" srcId="{B227CFC2-5834-4A5C-A195-5AE2FA8522F0}" destId="{DB970EA8-3420-40FC-A3A7-50DF3BB55429}" srcOrd="1" destOrd="0" presId="urn:microsoft.com/office/officeart/2005/8/layout/bProcess4"/>
    <dgm:cxn modelId="{45EA10AA-7900-4118-83BF-904297EAF315}" type="presParOf" srcId="{E0A17EAF-7EEB-473E-9063-DF9A94566672}" destId="{3FA677D7-A019-49BB-AFB6-12296606D559}" srcOrd="9" destOrd="0" presId="urn:microsoft.com/office/officeart/2005/8/layout/bProcess4"/>
    <dgm:cxn modelId="{2FCEE93A-ED07-40C4-A01B-CFECBE68DE8D}" type="presParOf" srcId="{E0A17EAF-7EEB-473E-9063-DF9A94566672}" destId="{A2194036-2078-481F-A5CB-D0B9FAEB072C}" srcOrd="10" destOrd="0" presId="urn:microsoft.com/office/officeart/2005/8/layout/bProcess4"/>
    <dgm:cxn modelId="{903ECC2E-F4FC-4E06-850A-8806FA72D55A}" type="presParOf" srcId="{A2194036-2078-481F-A5CB-D0B9FAEB072C}" destId="{E76D9C92-1858-4EE3-9FD8-C6EA79B20E56}" srcOrd="0" destOrd="0" presId="urn:microsoft.com/office/officeart/2005/8/layout/bProcess4"/>
    <dgm:cxn modelId="{AE60842A-EA06-45D2-A5EB-B12A95C912C4}" type="presParOf" srcId="{A2194036-2078-481F-A5CB-D0B9FAEB072C}" destId="{ACCD284F-8AE3-4432-9673-8BC0F32EA706}" srcOrd="1" destOrd="0" presId="urn:microsoft.com/office/officeart/2005/8/layout/bProcess4"/>
    <dgm:cxn modelId="{B3AD8656-A113-42A8-B0FF-EFE9155420D7}" type="presParOf" srcId="{E0A17EAF-7EEB-473E-9063-DF9A94566672}" destId="{FE8D4E17-D76B-4FD5-99F8-06DCD57C430B}" srcOrd="11" destOrd="0" presId="urn:microsoft.com/office/officeart/2005/8/layout/bProcess4"/>
    <dgm:cxn modelId="{7324FB0F-F913-459E-8790-64DA447A047F}" type="presParOf" srcId="{E0A17EAF-7EEB-473E-9063-DF9A94566672}" destId="{777C89BA-6A8A-4567-8EC9-ABF52945CA5C}" srcOrd="12" destOrd="0" presId="urn:microsoft.com/office/officeart/2005/8/layout/bProcess4"/>
    <dgm:cxn modelId="{770EF31B-6263-42FA-9AAE-F7649A10EC21}" type="presParOf" srcId="{777C89BA-6A8A-4567-8EC9-ABF52945CA5C}" destId="{4A76D9A2-633E-4808-A376-B0FEB49DEEEE}" srcOrd="0" destOrd="0" presId="urn:microsoft.com/office/officeart/2005/8/layout/bProcess4"/>
    <dgm:cxn modelId="{1BB2F12A-225A-42B3-AD05-5F159A6FC924}" type="presParOf" srcId="{777C89BA-6A8A-4567-8EC9-ABF52945CA5C}" destId="{031808BE-1C73-46DD-83AD-FB120510E3C8}" srcOrd="1" destOrd="0" presId="urn:microsoft.com/office/officeart/2005/8/layout/bProcess4"/>
    <dgm:cxn modelId="{7B7A39CA-183D-408D-9CBC-6CD2320D093F}" type="presParOf" srcId="{E0A17EAF-7EEB-473E-9063-DF9A94566672}" destId="{431F3876-F083-4EFB-8B9E-5C7DFC2B2A89}" srcOrd="13" destOrd="0" presId="urn:microsoft.com/office/officeart/2005/8/layout/bProcess4"/>
    <dgm:cxn modelId="{EEACC420-4BD0-427E-9D32-C3DF2AA96BD9}" type="presParOf" srcId="{E0A17EAF-7EEB-473E-9063-DF9A94566672}" destId="{616DC4D6-E512-48D7-9F27-BDFBACAB2D0B}" srcOrd="14" destOrd="0" presId="urn:microsoft.com/office/officeart/2005/8/layout/bProcess4"/>
    <dgm:cxn modelId="{A86345F4-99CB-4BAF-BF61-2CD17E2F87B0}" type="presParOf" srcId="{616DC4D6-E512-48D7-9F27-BDFBACAB2D0B}" destId="{BE6974D3-FE4C-4F9D-A2B3-03575444A376}" srcOrd="0" destOrd="0" presId="urn:microsoft.com/office/officeart/2005/8/layout/bProcess4"/>
    <dgm:cxn modelId="{46C783B5-A807-4478-8C3E-797590C8E70D}" type="presParOf" srcId="{616DC4D6-E512-48D7-9F27-BDFBACAB2D0B}" destId="{3EFCED73-919C-4C79-BB34-60B726D102C8}" srcOrd="1" destOrd="0" presId="urn:microsoft.com/office/officeart/2005/8/layout/bProcess4"/>
    <dgm:cxn modelId="{F52674C4-DF41-49E1-B53B-AFC2BB267C5F}" type="presParOf" srcId="{E0A17EAF-7EEB-473E-9063-DF9A94566672}" destId="{F71AF2BB-1F78-416A-BCD2-3EA104A492D8}" srcOrd="15" destOrd="0" presId="urn:microsoft.com/office/officeart/2005/8/layout/bProcess4"/>
    <dgm:cxn modelId="{AD1F3C75-E4CF-486D-9EC1-5B651D5DFFF1}" type="presParOf" srcId="{E0A17EAF-7EEB-473E-9063-DF9A94566672}" destId="{6369F501-3F65-4EA4-A9A5-5FB9F966848A}" srcOrd="16" destOrd="0" presId="urn:microsoft.com/office/officeart/2005/8/layout/bProcess4"/>
    <dgm:cxn modelId="{EE358BB0-8235-4720-8AFF-9F97DE1B1401}" type="presParOf" srcId="{6369F501-3F65-4EA4-A9A5-5FB9F966848A}" destId="{2C0F9E14-24F1-4C9A-96CE-5960584294A1}" srcOrd="0" destOrd="0" presId="urn:microsoft.com/office/officeart/2005/8/layout/bProcess4"/>
    <dgm:cxn modelId="{C893802F-E514-49B9-992D-3C2BAC26DEB4}" type="presParOf" srcId="{6369F501-3F65-4EA4-A9A5-5FB9F966848A}" destId="{BF1F835D-A413-4D83-B261-8F10CCC06ED9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D22A-B96C-4B5C-84E0-7664F71496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3294-0CC0-4C53-B545-4F0798926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3294-0CC0-4C53-B545-4F07989262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8F87-D495-41F9-B32B-86DCAAA94F09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3AE-347F-4B39-9AFC-67DF2C823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ил\Desktop\701826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000108"/>
            <a:ext cx="62151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«Роль этикета в воспитании детей».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858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Есть в жизни вещи, которые никогда не выйдут из моды и одна из них - </a:t>
            </a:r>
            <a:r>
              <a:rPr lang="ru-RU" sz="4000" b="1" i="1" dirty="0" smtClean="0">
                <a:solidFill>
                  <a:srgbClr val="C00000"/>
                </a:solidFill>
              </a:rPr>
              <a:t> 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ЭТО ХОРОШИЕ МАНЕРЫ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. Прививать их необходимо с самого раннего детства, так сказать, чтоб дети впитывали правила этикета с молоком матери. Тогда ребёнку, впоследствии, будет легче адаптироваться в социуме.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88583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Основные правила культурного поведения, которые должны быть сформированы у дошкольника к 5 годам: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-Умение считаться в игре с желаниями и намерениями других детей, играть вместе общими игрушками, уступать.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-Регулярно участвовать в труде, в умении приготовить столы к завтраку, обеду.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-Детей нужно научить соблюдению правил культурного поведения в автобусе, в общественных местах.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-У детей должна быть воспитана привычка всегда говорить правду.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Роль семьи в воспитании навыков культуры поведения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 descr="C:\Users\Фил\Desktop\30407__51abb4df36976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71611"/>
            <a:ext cx="5143536" cy="3377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9" y="1"/>
            <a:ext cx="9072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Что, по-вашему, является главным в воспитании навыков культурного поведения и хороших манер?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Фил\Desktop\Fotolia_2615933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14340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3" name="Picture 1" descr="C:\Users\Фил\Desktop\126243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143404" cy="314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071546"/>
            <a:ext cx="65008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ДЕТИ ЗЕРКАЛО СВОИХ РОДИТЕЛЕЙ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C:\Users\Фил\Desktop\102654189-102974528.1910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929222" cy="2786082"/>
          </a:xfrm>
          <a:prstGeom prst="rect">
            <a:avLst/>
          </a:prstGeom>
          <a:noFill/>
        </p:spPr>
      </p:pic>
      <p:pic>
        <p:nvPicPr>
          <p:cNvPr id="45059" name="Picture 3" descr="C:\Users\Фил\Desktop\родители и дети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54"/>
            <a:ext cx="4071966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8715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В деле прививания хороших манер следует начать с себя, так как именно Вы являетесь для ребёнка примером для подражания.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00010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Своим ежедневным примером родители воспитывают у подрастающего поколения вежливость, внимательность и заботу к окружающим.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C:\Users\Фил\Desktop\school-blagodar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5810267" cy="3714775"/>
          </a:xfrm>
          <a:prstGeom prst="rect">
            <a:avLst/>
          </a:prstGeom>
          <a:noFill/>
        </p:spPr>
      </p:pic>
      <p:pic>
        <p:nvPicPr>
          <p:cNvPr id="48131" name="Picture 3" descr="C:\Users\Фил\Desktop\bully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857232"/>
            <a:ext cx="5000660" cy="4155687"/>
          </a:xfrm>
          <a:prstGeom prst="rect">
            <a:avLst/>
          </a:prstGeom>
          <a:noFill/>
        </p:spPr>
      </p:pic>
      <p:pic>
        <p:nvPicPr>
          <p:cNvPr id="48132" name="Picture 4" descr="C:\Users\Фил\Desktop\sb10062916kk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785794"/>
            <a:ext cx="6464808" cy="4309872"/>
          </a:xfrm>
          <a:prstGeom prst="rect">
            <a:avLst/>
          </a:prstGeom>
          <a:noFill/>
        </p:spPr>
      </p:pic>
      <p:pic>
        <p:nvPicPr>
          <p:cNvPr id="48133" name="Picture 5" descr="C:\Users\Фил\Desktop\521528ba1d2610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857232"/>
            <a:ext cx="6215074" cy="4121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8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48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82153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Такие повседневные примеры, как уступить место в общественном транспорте женщине или пожилому человеку; слова благодарности в любом месте, где Вам оказали услугу, будь - то магазин или дом; слова приветствия при встрече с знакомыми людьми станут ярчайшими примерами для ребёнка.</a:t>
            </a:r>
          </a:p>
          <a:p>
            <a:pPr algn="just"/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285860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00042"/>
            <a:ext cx="81439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А.С.Макаренко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«Не думайте, что вы воспитываете ребенка только тогда, когда с ним разговариваете, или поучаете его. Вы воспитываете его в каждый момент вашей жизни. Как вы разговариваете с другими людьми и говорите о других людях, как вы радуетесь и печалитесь, как вы смеетесь, читаете – все это для ребенка, имеет большое значение» 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Фил\Desktop\680x470_0xc0a8392b_11445381491428426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71810"/>
            <a:ext cx="3667128" cy="2738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Пусть в Вашей повседневной жизни всегда присутствуют такие слова, как: </a:t>
            </a:r>
            <a:endParaRPr lang="ru-RU" sz="2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СПАСИБО, БЛАГОДАРЮ; БУДЬТЕ ДОБРЫ, ПОЖАЛУЙСТА; ДОБРОЕ УТРО (ДОБРОГО ВРЕМЕНИ СУТОК), СПОКОЙНОЙ НОЧИ; ЗДРАВСТВУЙТЕ, ДО СВИДАНИЯ  И Т.Д.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Фил\Desktop\32997_html_me815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5681554" cy="4824426"/>
          </a:xfrm>
          <a:prstGeom prst="rect">
            <a:avLst/>
          </a:prstGeom>
          <a:noFill/>
        </p:spPr>
      </p:pic>
      <p:pic>
        <p:nvPicPr>
          <p:cNvPr id="8" name="Picture 3" descr="C:\Users\Фил\Desktop\child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290"/>
            <a:ext cx="5928449" cy="5082842"/>
          </a:xfrm>
          <a:prstGeom prst="rect">
            <a:avLst/>
          </a:prstGeom>
          <a:noFill/>
        </p:spPr>
      </p:pic>
      <p:pic>
        <p:nvPicPr>
          <p:cNvPr id="9" name="Picture 2" descr="C:\Users\Фил\Desktop\vchimo-ditinu-dogljadati-za-soboju_1-890x395_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8604"/>
            <a:ext cx="6858048" cy="48108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714876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Пример взрослого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643106" y="357166"/>
          <a:ext cx="8501122" cy="492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www.detsad72.ru/images/deyat/img_eabc768a67ab.bmp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66" t="52632" r="34667"/>
          <a:stretch>
            <a:fillRect/>
          </a:stretch>
        </p:blipFill>
        <p:spPr bwMode="auto">
          <a:xfrm>
            <a:off x="5500694" y="1714488"/>
            <a:ext cx="31432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Воспитание у детей культуры поведения, как любое воспитательное действие, требует от взрослых педагогических усилий.</a:t>
            </a:r>
            <a:r>
              <a:rPr lang="ru-RU" sz="2800" i="1" dirty="0"/>
              <a:t> 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26625" name="Picture 1" descr="C:\Users\Фил\Desktop\lovely-children-s-free-photo-2_1920x1200_8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7862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C:\Users\Фил\Desktop\1403341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407196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142984"/>
            <a:ext cx="82153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Это можно сделать с помощью бесед 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правилах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чтением маленьких рассказов, где герои ведут себя неправильно, и обсуждением прочитанного. Ну и, конечно, самое главное, самим взрослым вести себя правильно. Тогда ребенок, подражая взрослому во всем, будет ему подражать и в правильном поведении.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</a:rPr>
              <a:t>Способы педагогического воздействия на </a:t>
            </a: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детей: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-500098" y="928670"/>
          <a:ext cx="1028707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Культура общения детей с взрослыми и сверстниками составляет основу культуры поведения детей.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</a:rPr>
              <a:t>Задача родителей и педагогов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воспитывать у ребенка культуру общения.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035" name="Picture 3" descr="C:\Users\Фил\Desktop\baby-g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378621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C:\Users\Фил\Desktop\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71678"/>
            <a:ext cx="335755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77867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/>
              <a:t>Как говорится, «теория без практики - даром потраченное время</a:t>
            </a:r>
            <a:r>
              <a:rPr lang="ru-RU" sz="3200" b="1" i="1" u="sng" dirty="0" smtClean="0"/>
              <a:t>».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Выводите </a:t>
            </a:r>
            <a:r>
              <a:rPr lang="ru-RU" sz="3200" b="1" dirty="0" smtClean="0">
                <a:solidFill>
                  <a:srgbClr val="002060"/>
                </a:solidFill>
              </a:rPr>
              <a:t>детей </a:t>
            </a:r>
            <a:r>
              <a:rPr lang="ru-RU" sz="3200" b="1" dirty="0">
                <a:solidFill>
                  <a:srgbClr val="002060"/>
                </a:solidFill>
              </a:rPr>
              <a:t>в свет, почаще бывайте в театрах, в гостях, в музеях, в кафе и других общественных местах. Так ребёнок быстрее освоит правила этикета в обществе.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http://www.detsad72.ru/images/deyat/img_5b11709f62a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04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071594"/>
            <a:ext cx="11811000" cy="8858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-285776"/>
            <a:ext cx="9001156" cy="631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Есть и пить надо … , не оставляя на скатерти следов пищи;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склоняться низко … , лишь слегка наклонить …;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столе лежат только кисти рук, локти… 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Обе руки либо свободны, либо … : нож в правой руке – вилка (в левой);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Если вилка или ложка в правой руке, то левая… 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Если ложка или вилка упала на пол, не спешим ее поднимать, попросим другую, но при выходе из-за стола…;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 столом нельзя говорить …;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Не спешим в еде, но и не сидим …;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pic>
        <p:nvPicPr>
          <p:cNvPr id="1027" name="Picture 3" descr="C:\Users\Фил\Desktop\GQ-fwCoS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0"/>
            <a:ext cx="9501222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71435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i="1" u="sng" dirty="0">
                <a:solidFill>
                  <a:srgbClr val="C00000"/>
                </a:solidFill>
              </a:rPr>
              <a:t>Воспитан ли мой ребёнок</a:t>
            </a:r>
            <a:r>
              <a:rPr lang="ru-RU" sz="2400" b="1" i="1" u="sng" dirty="0" smtClean="0">
                <a:solidFill>
                  <a:srgbClr val="C00000"/>
                </a:solidFill>
              </a:rPr>
              <a:t>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i="1" u="sng" dirty="0" smtClean="0">
                <a:solidFill>
                  <a:srgbClr val="C00000"/>
                </a:solidFill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Не стыдно ли за него в обществе</a:t>
            </a:r>
            <a:r>
              <a:rPr lang="ru-RU" sz="2400" b="1" i="1" u="sng" dirty="0" smtClean="0">
                <a:solidFill>
                  <a:srgbClr val="C00000"/>
                </a:solidFill>
              </a:rPr>
              <a:t>?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i="1" u="sng" dirty="0" smtClean="0">
                <a:solidFill>
                  <a:srgbClr val="C00000"/>
                </a:solidFill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Присущи ли ему чуткость, внимательность, предупредительность?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pPr algn="just"/>
            <a:endParaRPr lang="ru-RU" sz="2400" b="1" dirty="0" smtClean="0"/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/>
              <a:t>эти вопросы у каждого будет свой ответ сегодня, завтра, спустя многие годы, и зависеть он будет от нашего желания и умения.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3" name="Picture 1" descr="C:\Users\Фил\Desktop\Новая папка (2)\IMG_0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286412" cy="5485899"/>
          </a:xfrm>
          <a:prstGeom prst="rect">
            <a:avLst/>
          </a:prstGeom>
          <a:noFill/>
        </p:spPr>
      </p:pic>
      <p:pic>
        <p:nvPicPr>
          <p:cNvPr id="38917" name="Picture 5" descr="C:\Users\Фил\Desktop\Новая папка (2)\IMG_0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7166"/>
            <a:ext cx="6072230" cy="5520247"/>
          </a:xfrm>
          <a:prstGeom prst="rect">
            <a:avLst/>
          </a:prstGeom>
          <a:noFill/>
        </p:spPr>
      </p:pic>
      <p:pic>
        <p:nvPicPr>
          <p:cNvPr id="38918" name="Picture 6" descr="C:\Users\Фил\Desktop\Новая папка (2)\IMG_0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6255588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Так пусть же хватит нам, взрослым, терпения, любви, душевных сил для того, чтобы поднять наших детей к высотам культуры поведения.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pic>
        <p:nvPicPr>
          <p:cNvPr id="10243" name="Picture 3" descr="C:\Users\Фил\Desktop\IMG_1555-1764x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6929486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-285776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</a:t>
            </a: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pic>
        <p:nvPicPr>
          <p:cNvPr id="2051" name="Picture 3" descr="C:\Users\Фил\Desktop\y_456e8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142984"/>
            <a:ext cx="7786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«Этикет (фр.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etiquette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– ярлык, этикетка) – совокупность правил поведения, касающихся внешнего проявления отношения к людям (обхождение с окружающими, формы обращения и приветствий, поведение в общественных местах, манеры и одежда)»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3500" y="-1000125"/>
            <a:ext cx="11811000" cy="8858250"/>
          </a:xfrm>
          <a:prstGeom prst="rect">
            <a:avLst/>
          </a:prstGeom>
          <a:noFill/>
        </p:spPr>
      </p:pic>
      <p:pic>
        <p:nvPicPr>
          <p:cNvPr id="3075" name="Picture 3" descr="C:\Users\Фил\Desktop\motto.net.ua-76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57256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642918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/>
              <a:t>Дошкольное детство</a:t>
            </a:r>
            <a:r>
              <a:rPr lang="ru-RU" sz="2800" u="sng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1357298"/>
            <a:ext cx="80010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получает начальные знания об окружающем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мире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формируется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определенное отношение к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людям,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труду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вырабатываются навыки и привычки правильного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поведения;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складывается характер.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4291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/>
              <a:t>"Каким вы хотите видеть своего ребёнка, когда он вырастет?"</a:t>
            </a:r>
          </a:p>
        </p:txBody>
      </p:sp>
      <p:pic>
        <p:nvPicPr>
          <p:cNvPr id="5124" name="Picture 4" descr="C:\Users\Фил\Desktop\He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57364"/>
            <a:ext cx="514353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\Desktop\701826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643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4">
                    <a:lumMod val="50000"/>
                  </a:schemeClr>
                </a:solidFill>
              </a:rPr>
              <a:t>Какие наиболее важные нравственные качества хотят видеть взрослые в детях?</a:t>
            </a:r>
          </a:p>
          <a:p>
            <a:pPr algn="ctr"/>
            <a:endParaRPr lang="ru-RU" dirty="0"/>
          </a:p>
        </p:txBody>
      </p:sp>
      <p:pic>
        <p:nvPicPr>
          <p:cNvPr id="35843" name="Picture 3" descr="C:\Users\Фил\Desktop\okula-baslayan-cocuklar-psikolojik-sorunlar-yasayabiliyor-IHA-20130920AW000316-2-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143272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0430" y="1428736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ВЕЖЛИВОСТЬ</a:t>
            </a:r>
            <a:r>
              <a:rPr lang="ru-RU" sz="2000" b="1" dirty="0" smtClean="0"/>
              <a:t> </a:t>
            </a:r>
            <a:r>
              <a:rPr lang="ru-RU" sz="2000" b="1" dirty="0"/>
              <a:t>(искренность, доброжелательность, уважение к окружающим);</a:t>
            </a:r>
          </a:p>
          <a:p>
            <a:pPr lvl="0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ДЕЛИКАТНОСТЬ</a:t>
            </a:r>
            <a:r>
              <a:rPr lang="ru-RU" sz="2000" b="1" dirty="0" smtClean="0"/>
              <a:t> (</a:t>
            </a:r>
            <a:r>
              <a:rPr lang="ru-RU" sz="2000" b="1" dirty="0"/>
              <a:t>не давать повода ощущать собственное превосходство своими действиями);</a:t>
            </a:r>
          </a:p>
          <a:p>
            <a:pPr lvl="0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ПРЕДУПРЕДИТЕЛЬНОСТЬ</a:t>
            </a:r>
            <a:r>
              <a:rPr lang="ru-RU" sz="2000" b="1" dirty="0" smtClean="0"/>
              <a:t> </a:t>
            </a:r>
            <a:r>
              <a:rPr lang="ru-RU" sz="2000" b="1" dirty="0"/>
              <a:t>(внимание, помощь окружающим);</a:t>
            </a:r>
          </a:p>
          <a:p>
            <a:pPr lvl="0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СКРОМНОСТЬ;</a:t>
            </a:r>
          </a:p>
          <a:p>
            <a:pPr lvl="0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ОБЩИТЕЛЬНОСТЬ</a:t>
            </a:r>
            <a:r>
              <a:rPr lang="ru-RU" sz="2000" b="1" dirty="0" smtClean="0"/>
              <a:t> </a:t>
            </a:r>
            <a:r>
              <a:rPr lang="ru-RU" sz="2000" b="1" dirty="0"/>
              <a:t>(готовность уступить игрушку товарищу, доброжелательность).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695</Words>
  <Application>Microsoft Office PowerPoint</Application>
  <PresentationFormat>Экран (4:3)</PresentationFormat>
  <Paragraphs>62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Пример взрослого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</dc:creator>
  <cp:lastModifiedBy>Фил</cp:lastModifiedBy>
  <cp:revision>99</cp:revision>
  <dcterms:created xsi:type="dcterms:W3CDTF">2016-03-07T12:17:22Z</dcterms:created>
  <dcterms:modified xsi:type="dcterms:W3CDTF">2016-03-09T20:17:14Z</dcterms:modified>
</cp:coreProperties>
</file>