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B46C-23F6-430D-9FB1-EEE77E93C773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1E7A-D8F7-4DB8-8655-1E26EA08CD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Фил\Desktop\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Фил\Desktop\гжель\IMG_4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28604"/>
            <a:ext cx="571504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Фил</dc:creator>
  <cp:lastModifiedBy>Фил</cp:lastModifiedBy>
  <cp:revision>1</cp:revision>
  <dcterms:created xsi:type="dcterms:W3CDTF">2016-08-04T08:05:56Z</dcterms:created>
  <dcterms:modified xsi:type="dcterms:W3CDTF">2016-08-04T08:08:16Z</dcterms:modified>
</cp:coreProperties>
</file>