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6" r:id="rId8"/>
    <p:sldId id="267" r:id="rId9"/>
    <p:sldId id="269" r:id="rId10"/>
    <p:sldId id="271" r:id="rId11"/>
    <p:sldId id="270" r:id="rId12"/>
    <p:sldId id="272" r:id="rId13"/>
    <p:sldId id="274" r:id="rId14"/>
    <p:sldId id="278" r:id="rId15"/>
    <p:sldId id="279" r:id="rId16"/>
    <p:sldId id="280" r:id="rId17"/>
    <p:sldId id="282" r:id="rId18"/>
    <p:sldId id="283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72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1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12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04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4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45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92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5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7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3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90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8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82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4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5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11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D4E578-E54B-4A83-9323-16D693FACE4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A686BB-5409-482F-8710-988214FED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256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92686" y="5368834"/>
            <a:ext cx="4903016" cy="9710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Разработка учителя начальных классов</a:t>
            </a:r>
          </a:p>
          <a:p>
            <a:r>
              <a:rPr lang="ru-RU" dirty="0" smtClean="0"/>
              <a:t>Мбоу «сош №17»</a:t>
            </a:r>
          </a:p>
          <a:p>
            <a:r>
              <a:rPr lang="ru-RU" dirty="0" smtClean="0"/>
              <a:t>Соболевой Алены Владимировны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255612" y="1660434"/>
            <a:ext cx="7197726" cy="7542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Классный час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028" y="2614490"/>
            <a:ext cx="10019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Путешествие </a:t>
            </a:r>
            <a:endParaRPr lang="ru-RU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эрудитов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1767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245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3 станция «прекрасное рядом»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2979" y="1855651"/>
            <a:ext cx="6818221" cy="731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1. Что такое вернисаж?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82979" y="3108960"/>
            <a:ext cx="5937068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Верхняя часть здания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Центральная улица Парижа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Выставка картин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239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7320" y="600651"/>
            <a:ext cx="9633857" cy="927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2. Какая башня называется «падающая»?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86445" y="2076994"/>
            <a:ext cx="4271555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Пизанская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Эйфелева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Спасская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100000" l="13770" r="85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30" y="1711234"/>
            <a:ext cx="4818017" cy="48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1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2089" y="461931"/>
            <a:ext cx="7349008" cy="101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3. Что такое палитра?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360806" y="1586731"/>
            <a:ext cx="5576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Мера объема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Обойный клей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Доска для смешивания красок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08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74893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4. станция </a:t>
            </a:r>
            <a:r>
              <a:rPr lang="ru-RU" b="1" dirty="0">
                <a:solidFill>
                  <a:srgbClr val="FFFF00"/>
                </a:solidFill>
              </a:rPr>
              <a:t>«</a:t>
            </a:r>
            <a:r>
              <a:rPr lang="ru-RU" b="1" dirty="0" smtClean="0">
                <a:solidFill>
                  <a:srgbClr val="FFFF00"/>
                </a:solidFill>
              </a:rPr>
              <a:t>Страны»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241" y="1593427"/>
            <a:ext cx="10861765" cy="7578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 smtClean="0"/>
              <a:t>1. Что такое герб страны? Как выглядит Российский герб?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21" y="2481701"/>
            <a:ext cx="6230983" cy="37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178" y="679268"/>
            <a:ext cx="9249683" cy="4441371"/>
          </a:xfrm>
        </p:spPr>
        <p:txBody>
          <a:bodyPr>
            <a:normAutofit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ru-RU" sz="2800" b="1" dirty="0"/>
              <a:t>2. Кто основал город Санкт-Петербург?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ru-RU" sz="2800" b="1" dirty="0" smtClean="0"/>
              <a:t>3. </a:t>
            </a:r>
            <a:r>
              <a:rPr lang="ru-RU" sz="2800" b="1" dirty="0" smtClean="0"/>
              <a:t>Назовите главные города России.</a:t>
            </a:r>
          </a:p>
          <a:p>
            <a:pPr marL="0" indent="0">
              <a:lnSpc>
                <a:spcPct val="300000"/>
              </a:lnSpc>
              <a:buNone/>
            </a:pPr>
            <a:r>
              <a:rPr lang="ru-RU" sz="2800" b="1" dirty="0" smtClean="0"/>
              <a:t>4</a:t>
            </a:r>
            <a:r>
              <a:rPr lang="ru-RU" sz="2800" b="1" dirty="0" smtClean="0"/>
              <a:t>. </a:t>
            </a:r>
            <a:r>
              <a:rPr lang="ru-RU" sz="2800" b="1" dirty="0" smtClean="0"/>
              <a:t>Чем отличаются страны друг от друга?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9342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995" y="465909"/>
            <a:ext cx="10131425" cy="566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5. </a:t>
            </a:r>
            <a:r>
              <a:rPr lang="ru-RU" b="1" dirty="0">
                <a:solidFill>
                  <a:srgbClr val="FFFF00"/>
                </a:solidFill>
              </a:rPr>
              <a:t>станция </a:t>
            </a:r>
            <a:r>
              <a:rPr lang="ru-RU" b="1" dirty="0" smtClean="0">
                <a:solidFill>
                  <a:srgbClr val="FFFF00"/>
                </a:solidFill>
              </a:rPr>
              <a:t>«мир вокруг нас»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8983" y="1768384"/>
            <a:ext cx="6257108" cy="6139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/>
              <a:t>1. Где у кузнечика ухо?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6" b="897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37" y="2382338"/>
            <a:ext cx="5942659" cy="3708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1479" y="3118756"/>
            <a:ext cx="3788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 голове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 спине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 ноге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048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5514" y="495584"/>
            <a:ext cx="8902336" cy="849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2. Какая самая большая трава?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75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454" y="1854925"/>
            <a:ext cx="3020007" cy="4258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1" y="2109369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бамбук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61902" y="4566309"/>
            <a:ext cx="240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к</a:t>
            </a:r>
            <a:r>
              <a:rPr lang="ru-RU" sz="3600" dirty="0" smtClean="0"/>
              <a:t>амыш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789611" y="3337839"/>
            <a:ext cx="3148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эвкалипт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710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8245" y="462861"/>
            <a:ext cx="4774474" cy="757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3. </a:t>
            </a:r>
            <a:r>
              <a:rPr lang="ru-RU" sz="3600" dirty="0" smtClean="0"/>
              <a:t>Где зимуют раки?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290" r="94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4" y="2642910"/>
            <a:ext cx="5780457" cy="3130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212" y="1750424"/>
            <a:ext cx="523153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в болоте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в озерах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в илистых берегах рек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951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8767" y="286375"/>
            <a:ext cx="7732057" cy="8700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4. </a:t>
            </a:r>
            <a:r>
              <a:rPr lang="ru-RU" sz="3600" b="1" dirty="0" smtClean="0"/>
              <a:t>Что такое кинология?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94630" y="1304365"/>
            <a:ext cx="4787153" cy="478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Наука о кино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Наука о грибах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Наука о собаках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8" b="97746" l="1174" r="98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3" y="1156449"/>
            <a:ext cx="10058400" cy="41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115" y="522274"/>
            <a:ext cx="10600508" cy="705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5. </a:t>
            </a:r>
            <a:r>
              <a:rPr lang="ru-RU" sz="3600" b="1" dirty="0" smtClean="0"/>
              <a:t>Какое растение называют водяной красавицей?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26" y="1529254"/>
            <a:ext cx="7372642" cy="49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851" y="737891"/>
            <a:ext cx="4474028" cy="63137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План путешествия:</a:t>
            </a:r>
            <a:endParaRPr lang="ru-RU" sz="3200" b="1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206482" y="469638"/>
            <a:ext cx="2444620" cy="14555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Класс</a:t>
            </a:r>
            <a:endParaRPr lang="ru-RU" sz="4000" b="1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8646274" y="469638"/>
            <a:ext cx="2699749" cy="14555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 станция</a:t>
            </a:r>
          </a:p>
          <a:p>
            <a:pPr algn="ctr"/>
            <a:r>
              <a:rPr lang="ru-RU" sz="3200" b="1" dirty="0" smtClean="0"/>
              <a:t>«Сказочная»</a:t>
            </a:r>
            <a:endParaRPr lang="ru-RU" sz="3200" b="1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646274" y="2643671"/>
            <a:ext cx="2867701" cy="15558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2 станция</a:t>
            </a:r>
            <a:endParaRPr lang="ru-RU" sz="3200" b="1" dirty="0"/>
          </a:p>
          <a:p>
            <a:pPr algn="ctr"/>
            <a:r>
              <a:rPr lang="ru-RU" sz="3200" b="1" dirty="0"/>
              <a:t>«</a:t>
            </a:r>
            <a:r>
              <a:rPr lang="ru-RU" sz="3200" b="1" dirty="0" smtClean="0"/>
              <a:t>Спортивная</a:t>
            </a:r>
            <a:r>
              <a:rPr lang="ru-RU" sz="3200" b="1" dirty="0"/>
              <a:t>»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857863" y="2563581"/>
            <a:ext cx="2752737" cy="15356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 </a:t>
            </a:r>
            <a:r>
              <a:rPr lang="ru-RU" sz="3200" b="1" dirty="0"/>
              <a:t>станция</a:t>
            </a:r>
          </a:p>
          <a:p>
            <a:pPr algn="ctr"/>
            <a:r>
              <a:rPr lang="ru-RU" sz="3200" b="1" dirty="0" smtClean="0"/>
              <a:t>«Прекрасное рядом»</a:t>
            </a:r>
            <a:endParaRPr lang="ru-RU" sz="3200" b="1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8416" y="2563581"/>
            <a:ext cx="2898713" cy="15154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4 </a:t>
            </a:r>
            <a:r>
              <a:rPr lang="ru-RU" sz="3200" b="1" dirty="0"/>
              <a:t>станция</a:t>
            </a:r>
          </a:p>
          <a:p>
            <a:pPr algn="ctr"/>
            <a:r>
              <a:rPr lang="ru-RU" sz="3200" b="1" dirty="0"/>
              <a:t>«</a:t>
            </a:r>
            <a:r>
              <a:rPr lang="ru-RU" sz="3200" b="1" dirty="0" smtClean="0"/>
              <a:t>Страны»</a:t>
            </a:r>
            <a:endParaRPr lang="ru-RU" sz="3200" b="1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979392" y="4817703"/>
            <a:ext cx="2444620" cy="14555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Эрудит</a:t>
            </a:r>
            <a:endParaRPr lang="ru-RU" sz="4000" b="1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85801" y="4817704"/>
            <a:ext cx="3071328" cy="14555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5 станция</a:t>
            </a:r>
            <a:endParaRPr lang="ru-RU" sz="3200" b="1" dirty="0"/>
          </a:p>
          <a:p>
            <a:pPr algn="ctr"/>
            <a:r>
              <a:rPr lang="ru-RU" sz="3200" b="1" dirty="0" smtClean="0"/>
              <a:t>«Мир вокруг нас»</a:t>
            </a:r>
            <a:endParaRPr lang="ru-RU" sz="3200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7865706" y="853753"/>
            <a:ext cx="780569" cy="77443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9394264" y="2005302"/>
            <a:ext cx="948641" cy="558279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833451" y="4169226"/>
            <a:ext cx="948641" cy="558279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977976" y="5158272"/>
            <a:ext cx="780569" cy="77443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flipH="1">
            <a:off x="7703894" y="3109427"/>
            <a:ext cx="849086" cy="77443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flipH="1">
            <a:off x="3882953" y="3109427"/>
            <a:ext cx="849086" cy="77443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99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612" y="1955074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эрудит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3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566057"/>
            <a:ext cx="10131425" cy="725714"/>
          </a:xfrm>
        </p:spPr>
        <p:txBody>
          <a:bodyPr>
            <a:normAutofit/>
          </a:bodyPr>
          <a:lstStyle/>
          <a:p>
            <a:pPr lvl="0" algn="ctr"/>
            <a:r>
              <a:rPr lang="ru-RU" sz="4000" b="1" dirty="0">
                <a:solidFill>
                  <a:srgbClr val="FFFF00"/>
                </a:solidFill>
              </a:rPr>
              <a:t>1 станция </a:t>
            </a:r>
            <a:r>
              <a:rPr lang="ru-RU" sz="4000" b="1" dirty="0" smtClean="0">
                <a:solidFill>
                  <a:srgbClr val="FFFF00"/>
                </a:solidFill>
              </a:rPr>
              <a:t>«</a:t>
            </a:r>
            <a:r>
              <a:rPr lang="ru-RU" sz="4000" b="1" dirty="0">
                <a:solidFill>
                  <a:srgbClr val="FFFF00"/>
                </a:solidFill>
              </a:rPr>
              <a:t>Сказочная</a:t>
            </a:r>
            <a:r>
              <a:rPr lang="ru-RU" sz="4000" b="1" dirty="0" smtClean="0">
                <a:solidFill>
                  <a:srgbClr val="FFFF00"/>
                </a:solidFill>
              </a:rPr>
              <a:t>»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1" y="1291771"/>
            <a:ext cx="10954656" cy="186041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600" b="1" dirty="0" smtClean="0"/>
              <a:t> Кого маленькая разбойница дала в помощь Герде</a:t>
            </a:r>
            <a:r>
              <a:rPr lang="ru-RU" sz="3600" b="1" dirty="0" smtClean="0"/>
              <a:t>?</a:t>
            </a:r>
            <a:endParaRPr lang="ru-RU" sz="3600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43" y="2794403"/>
            <a:ext cx="3543074" cy="3371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3121" y="2913017"/>
            <a:ext cx="4402183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Жар-птицу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Оленя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Конько-горбунка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0773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156" y="611847"/>
            <a:ext cx="11070770" cy="175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2. Сколько дней пролежали деньги Буратино на Поле чудес?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10" y="2245863"/>
            <a:ext cx="3927063" cy="3927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453952" y="2825292"/>
            <a:ext cx="3692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Один день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Нисколько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Семь дней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144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2" y="518542"/>
            <a:ext cx="11178073" cy="1104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/>
              <a:t>3. </a:t>
            </a:r>
            <a:r>
              <a:rPr lang="ru-RU" sz="3600" b="1" dirty="0" smtClean="0"/>
              <a:t>Какие цветы собирала падчерица в сказке </a:t>
            </a:r>
          </a:p>
          <a:p>
            <a:pPr marL="0" indent="0">
              <a:buNone/>
            </a:pPr>
            <a:r>
              <a:rPr lang="ru-RU" sz="3600" b="1" dirty="0" smtClean="0"/>
              <a:t>«12 месяцев»?</a:t>
            </a:r>
            <a:endParaRPr lang="ru-RU" sz="36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16" y="2016245"/>
            <a:ext cx="5190367" cy="3892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8538" y="2508068"/>
            <a:ext cx="3683726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Фиалки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Ландыши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3200" dirty="0" smtClean="0"/>
              <a:t>Подснежники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861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139" y="331929"/>
            <a:ext cx="10884159" cy="1179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4. </a:t>
            </a:r>
            <a:r>
              <a:rPr lang="ru-RU" sz="3600" b="1" dirty="0" smtClean="0"/>
              <a:t>За что Чиполино посадили в тюрьму?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71" r="7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1314"/>
            <a:ext cx="4058816" cy="4058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8816" y="1976223"/>
            <a:ext cx="6120880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Перешел улицу на красный свет.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Дернул Вишенку за косичку.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Наступил на мозоль принцу Лимону.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464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172" y="283029"/>
            <a:ext cx="10884158" cy="9766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2 </a:t>
            </a:r>
            <a:r>
              <a:rPr lang="ru-RU" b="1" dirty="0">
                <a:solidFill>
                  <a:srgbClr val="FFFF00"/>
                </a:solidFill>
              </a:rPr>
              <a:t>станция «</a:t>
            </a:r>
            <a:r>
              <a:rPr lang="ru-RU" b="1" dirty="0" smtClean="0">
                <a:solidFill>
                  <a:srgbClr val="FFFF00"/>
                </a:solidFill>
              </a:rPr>
              <a:t>Спортивная</a:t>
            </a:r>
            <a:r>
              <a:rPr lang="ru-RU" b="1" dirty="0">
                <a:solidFill>
                  <a:srgbClr val="FFFF00"/>
                </a:solidFill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576" y="1494765"/>
            <a:ext cx="7801882" cy="914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1. Назовите родину футбола.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03322" y="2965268"/>
            <a:ext cx="2762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Америка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Франция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Англия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7266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624" y="393949"/>
            <a:ext cx="11483788" cy="681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2. Какой лимит времени предусмотрен в шахматах?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37" y="4023360"/>
            <a:ext cx="5394962" cy="255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2312" y="1438037"/>
            <a:ext cx="36184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Период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Таймаут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dirty="0" smtClean="0"/>
              <a:t>Цейтнот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328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966" y="809656"/>
            <a:ext cx="10136778" cy="1097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 smtClean="0"/>
              <a:t>3. </a:t>
            </a:r>
            <a:r>
              <a:rPr lang="ru-RU" sz="3600" b="1" dirty="0" smtClean="0"/>
              <a:t>К какому виду спорта относится термин «двойной тулуп»?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135" y="3045108"/>
            <a:ext cx="3689106" cy="25401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5737" y="2534194"/>
            <a:ext cx="3840480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Конный спорт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Фигурное катание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800" dirty="0" smtClean="0"/>
              <a:t>Хоккей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170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720</TotalTime>
  <Words>322</Words>
  <Application>Microsoft Office PowerPoint</Application>
  <PresentationFormat>Широкоэкранный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Небеса</vt:lpstr>
      <vt:lpstr>Классный час</vt:lpstr>
      <vt:lpstr>План путешествия:</vt:lpstr>
      <vt:lpstr>1 станция «Сказочная»</vt:lpstr>
      <vt:lpstr>Презентация PowerPoint</vt:lpstr>
      <vt:lpstr>Презентация PowerPoint</vt:lpstr>
      <vt:lpstr>Презентация PowerPoint</vt:lpstr>
      <vt:lpstr>2 станция «Спортивная»</vt:lpstr>
      <vt:lpstr>Презентация PowerPoint</vt:lpstr>
      <vt:lpstr>Презентация PowerPoint</vt:lpstr>
      <vt:lpstr>3 станция «прекрасное рядом»</vt:lpstr>
      <vt:lpstr>Презентация PowerPoint</vt:lpstr>
      <vt:lpstr>Презентация PowerPoint</vt:lpstr>
      <vt:lpstr>4. станция «Страны»</vt:lpstr>
      <vt:lpstr>Презентация PowerPoint</vt:lpstr>
      <vt:lpstr>5. станция «мир вокруг нас»</vt:lpstr>
      <vt:lpstr>Презентация PowerPoint</vt:lpstr>
      <vt:lpstr>Презентация PowerPoint</vt:lpstr>
      <vt:lpstr>Презентация PowerPoint</vt:lpstr>
      <vt:lpstr>Презентация PowerPoint</vt:lpstr>
      <vt:lpstr>эрудит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эрудитов</dc:title>
  <dc:creator>алена соболева</dc:creator>
  <cp:lastModifiedBy>алена соболева</cp:lastModifiedBy>
  <cp:revision>41</cp:revision>
  <dcterms:created xsi:type="dcterms:W3CDTF">2016-07-12T04:37:34Z</dcterms:created>
  <dcterms:modified xsi:type="dcterms:W3CDTF">2016-07-27T05:03:30Z</dcterms:modified>
</cp:coreProperties>
</file>