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7" r:id="rId4"/>
    <p:sldId id="258" r:id="rId5"/>
    <p:sldId id="257" r:id="rId6"/>
    <p:sldId id="264" r:id="rId7"/>
    <p:sldId id="259" r:id="rId8"/>
    <p:sldId id="260" r:id="rId9"/>
    <p:sldId id="265" r:id="rId10"/>
    <p:sldId id="268" r:id="rId11"/>
    <p:sldId id="261" r:id="rId12"/>
    <p:sldId id="269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61" autoAdjust="0"/>
  </p:normalViewPr>
  <p:slideViewPr>
    <p:cSldViewPr>
      <p:cViewPr varScale="1">
        <p:scale>
          <a:sx n="59" d="100"/>
          <a:sy n="59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FE759-FA2B-403E-AA17-FE46601481A3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F93A7-18FF-4914-8AB6-D46B4440F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4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93A7-18FF-4914-8AB6-D46B4440F3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9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hyperlink" Target="&#1052;&#1086;&#1081;%20&#1092;&#1080;&#1083;&#1100;&#1084;.wlm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43163"/>
            <a:ext cx="60486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рок математики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 класс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Однозначные и двузначные числа</a:t>
            </a:r>
          </a:p>
          <a:p>
            <a:pPr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369903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Кирьянова</a:t>
            </a:r>
          </a:p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Марина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Адольфовна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учитель начальных классов МКОУ Ступинская СОШ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Рамонского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района Воронежской области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dmin\Desktop\нач курсы ИКТ\Кирьянова\клоун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2991787" cy="47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63" y="620687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Выпишите числа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636911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79512" y="2492896"/>
            <a:ext cx="5040560" cy="1512168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15    51     7    70    2    13    19    10   99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нач курсы ИКТ\Кирьянова\сл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77855"/>
            <a:ext cx="3602037" cy="46783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0466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hlinkClick r:id="rId2" action="ppaction://hlinkfile"/>
              </a:rPr>
              <a:t>Физкультминутка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69481"/>
            <a:ext cx="3303587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184482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 descr="C:\Users\Admin\Desktop\нач курсы ИКТ\Кирьянова\клоун25 - копия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38" y="1079349"/>
            <a:ext cx="2700216" cy="1872207"/>
          </a:xfrm>
          <a:prstGeom prst="flowChar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нач курсы ИКТ\Кирьянова\клоун 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90" y="3270726"/>
            <a:ext cx="2520280" cy="1698721"/>
          </a:xfrm>
          <a:prstGeom prst="flowChar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нач курсы ИКТ\Кирьянова\клоун 34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89328"/>
            <a:ext cx="2690694" cy="1825665"/>
          </a:xfrm>
          <a:prstGeom prst="flowChar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нач курсы ИКТ\Кирьянова\клоун 35.1.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3912"/>
            <a:ext cx="2736304" cy="1944216"/>
          </a:xfrm>
          <a:prstGeom prst="flowChar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нач курсы ИКТ\Кирьянова\клоун 67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23" y="3162872"/>
            <a:ext cx="2705100" cy="1806575"/>
          </a:xfrm>
          <a:prstGeom prst="flowChar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нач курсы ИКТ\Кирьянова\клоун211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2471"/>
          <a:stretch/>
        </p:blipFill>
        <p:spPr bwMode="auto">
          <a:xfrm>
            <a:off x="6429490" y="5038045"/>
            <a:ext cx="2690648" cy="1788849"/>
          </a:xfrm>
          <a:prstGeom prst="flowChar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нач курсы ИКТ\Кирьянова\сл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991"/>
            <a:ext cx="2699792" cy="39090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нач курсы ИКТ\Кирьянова\медведь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33152"/>
            <a:ext cx="2564888" cy="3983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нач курсы ИКТ\Кирьянова\обезьяна 2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64616"/>
            <a:ext cx="2592288" cy="38884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нач курсы ИКТ\Кирьянова\собак а1jpe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5991"/>
            <a:ext cx="2788731" cy="40605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ч курсы ИКТ\Кирьянова\шар 12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1" y="2132856"/>
            <a:ext cx="1859247" cy="25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нач курсы ИКТ\Кирьянова\шар 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3" y="142131"/>
            <a:ext cx="15081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нач курсы ИКТ\Кирьянова\шар10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-1480" r="33680" b="39390"/>
          <a:stretch/>
        </p:blipFill>
        <p:spPr bwMode="auto">
          <a:xfrm>
            <a:off x="355999" y="4514738"/>
            <a:ext cx="1773382" cy="234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971600" y="2852936"/>
            <a:ext cx="45719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367644" y="2852936"/>
            <a:ext cx="45719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17319" y="3568645"/>
            <a:ext cx="396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9592" y="5157192"/>
            <a:ext cx="45719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44784" y="5157192"/>
            <a:ext cx="45719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8894441">
            <a:off x="758141" y="5754222"/>
            <a:ext cx="914400" cy="914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55776" y="836712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Легко справлялся со всеми заданиями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28622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Испытывал некоторые затруднения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5685727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Допустил много ошибок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4483" y="698793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работу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Admin\Desktop\нач курсы ИКТ\Кирьянова\клоун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7828" cy="62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8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з._В._Шаинский_-_сл._М._Пляцковский_-_песня_о_цирк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5877272"/>
            <a:ext cx="609600" cy="609600"/>
          </a:xfrm>
          <a:prstGeom prst="rect">
            <a:avLst/>
          </a:prstGeom>
        </p:spPr>
      </p:pic>
      <p:pic>
        <p:nvPicPr>
          <p:cNvPr id="1028" name="Picture 4" descr="&amp;Vcy;&amp;scy;&amp;iecy; &amp;dcy;&amp;lcy;&amp;yacy; &amp;mcy;&amp;acy;&amp;mcy;&amp;ycy;: &amp;bcy;&amp;iecy;&amp;rcy;&amp;iecy;&amp;mcy;&amp;iecy;&amp;ncy;&amp;ncy;&amp;ocy;&amp;scy;&amp;tcy;&amp;softcy;, &amp;rcy;&amp;ocy;&amp;zhcy;&amp;dcy;&amp;iecy;&amp;ncy;&amp;icy;&amp;iecy;, &amp;vcy;&amp;ocy;&amp;scy;&amp;pcy;&amp;icy;&amp;tcy;&amp;acy;&amp;ncy;&amp;icy;&amp;iecy;, &amp;rcy;&amp;acy;&amp;zcy;&amp;vcy;&amp;icy;&amp;tcy;&amp;icy;&amp;iecy; &amp;dcy;&amp;iecy;&amp;tcy;&amp;iecy;&amp;jcy; - Part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5" y="-27529"/>
            <a:ext cx="860444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1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нач курсы ИКТ\Кирьянова\клоун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176464" cy="5400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олна 6"/>
          <p:cNvSpPr/>
          <p:nvPr/>
        </p:nvSpPr>
        <p:spPr>
          <a:xfrm>
            <a:off x="5076982" y="1100830"/>
            <a:ext cx="3816424" cy="3816424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Покажите ваши билеты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7667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Увеличь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числа на 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47" y="1026228"/>
            <a:ext cx="561662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44054" y="2205081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79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407707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59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99792" y="2205081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39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60685" y="216242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40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50011" y="2205081"/>
            <a:ext cx="980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80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34303" y="409877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60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2212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740" y="891921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Назовите соседей каждого числа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60218"/>
            <a:ext cx="2304256" cy="32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256490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69</a:t>
            </a:r>
            <a:endParaRPr lang="ru-R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346598" cy="234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0050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89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2" t="-537" b="60526"/>
          <a:stretch/>
        </p:blipFill>
        <p:spPr bwMode="auto">
          <a:xfrm>
            <a:off x="6444208" y="3068960"/>
            <a:ext cx="2100118" cy="21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37890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0050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88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4005064"/>
            <a:ext cx="6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90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256490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68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37615" y="256490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70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78904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39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40352" y="37890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103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1534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Сравните числа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нач курсы ИКТ\Кирьянова\собачка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10" y="1188513"/>
            <a:ext cx="3477760" cy="47660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2" y="151338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82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51338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28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48260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&gt;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7062" y="22048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34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220057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43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20057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&lt;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7062" y="2852936"/>
            <a:ext cx="8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56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59732" y="2852936"/>
            <a:ext cx="75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65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285293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&lt;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87062" y="3573016"/>
            <a:ext cx="77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91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59732" y="357511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80054" y="357722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&gt;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495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0" grpId="0"/>
      <p:bldP spid="15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442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Образуйте пары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84784"/>
            <a:ext cx="655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 десятков 4 единицы                             65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98257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 десятков 6 единиц                                47                                       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492896"/>
            <a:ext cx="574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r>
              <a:rPr lang="ru-RU" sz="2000" b="1" dirty="0" smtClean="0"/>
              <a:t> </a:t>
            </a:r>
            <a:r>
              <a:rPr lang="ru-RU" sz="2400" b="1" dirty="0" smtClean="0"/>
              <a:t>единиц</a:t>
            </a:r>
            <a:r>
              <a:rPr lang="ru-RU" sz="2000" b="1" dirty="0" smtClean="0"/>
              <a:t>                                                                 </a:t>
            </a:r>
            <a:r>
              <a:rPr lang="ru-RU" sz="2400" b="1" dirty="0" smtClean="0"/>
              <a:t>70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3" y="2924944"/>
            <a:ext cx="56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r>
              <a:rPr lang="ru-RU" sz="2400" dirty="0" smtClean="0"/>
              <a:t> </a:t>
            </a:r>
            <a:r>
              <a:rPr lang="ru-RU" sz="2400" b="1" dirty="0" smtClean="0"/>
              <a:t>десяток</a:t>
            </a:r>
            <a:r>
              <a:rPr lang="ru-RU" sz="2400" dirty="0" smtClean="0"/>
              <a:t> </a:t>
            </a:r>
            <a:r>
              <a:rPr lang="ru-RU" sz="2400" b="1" dirty="0" smtClean="0"/>
              <a:t>7 единиц                                    6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2" y="3503884"/>
            <a:ext cx="593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 десятков 5 единиц                  </a:t>
            </a:r>
            <a:r>
              <a:rPr lang="ru-RU" sz="2400" dirty="0" smtClean="0"/>
              <a:t>               </a:t>
            </a:r>
            <a:r>
              <a:rPr lang="ru-RU" sz="2400" b="1" dirty="0" smtClean="0"/>
              <a:t>7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05" y="4005064"/>
            <a:ext cx="563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 десятка 7 единиц                                    64              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505" y="4581128"/>
            <a:ext cx="626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r>
              <a:rPr lang="ru-RU" b="1" dirty="0" smtClean="0"/>
              <a:t> </a:t>
            </a:r>
            <a:r>
              <a:rPr lang="ru-RU" sz="2400" b="1" dirty="0" smtClean="0"/>
              <a:t>десятков</a:t>
            </a:r>
            <a:r>
              <a:rPr lang="ru-RU" b="1" dirty="0" smtClean="0"/>
              <a:t>                                                                     </a:t>
            </a:r>
            <a:r>
              <a:rPr lang="ru-RU" sz="2400" b="1" dirty="0" smtClean="0"/>
              <a:t>17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506" y="5085184"/>
            <a:ext cx="593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r>
              <a:rPr lang="ru-RU" sz="2000" b="1" dirty="0" smtClean="0"/>
              <a:t> </a:t>
            </a:r>
            <a:r>
              <a:rPr lang="ru-RU" sz="2400" b="1" dirty="0" smtClean="0"/>
              <a:t>единиц</a:t>
            </a:r>
            <a:r>
              <a:rPr lang="ru-RU" sz="2000" b="1" dirty="0" smtClean="0"/>
              <a:t>                                                                   </a:t>
            </a:r>
            <a:r>
              <a:rPr lang="ru-RU" sz="2400" b="1" dirty="0" smtClean="0"/>
              <a:t>56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130313" y="1767589"/>
            <a:ext cx="2053755" cy="2437530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15816" y="2341866"/>
            <a:ext cx="2268252" cy="294337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475656" y="2777482"/>
            <a:ext cx="3708412" cy="9572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07804" y="3237082"/>
            <a:ext cx="2376264" cy="15441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923659" y="1780170"/>
            <a:ext cx="2152397" cy="195454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836811" y="2269045"/>
            <a:ext cx="2239245" cy="193607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619672" y="2777482"/>
            <a:ext cx="3456384" cy="203447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475656" y="3161160"/>
            <a:ext cx="3708412" cy="212407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Admin\Desktop\нач курсы ИКТ\Кирьянова\обезьяна 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-1520" b="11681"/>
          <a:stretch/>
        </p:blipFill>
        <p:spPr bwMode="auto">
          <a:xfrm>
            <a:off x="5705642" y="1414024"/>
            <a:ext cx="3383050" cy="463407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83877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 какие две группы можно разделить все числа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нач курсы ИКТ\Кирьянова\медведь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2" y="1950632"/>
            <a:ext cx="3096105" cy="46542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волна 3"/>
          <p:cNvSpPr/>
          <p:nvPr/>
        </p:nvSpPr>
        <p:spPr>
          <a:xfrm>
            <a:off x="3347864" y="2149753"/>
            <a:ext cx="5616624" cy="914400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5476" y="4689257"/>
            <a:ext cx="348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24928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65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39115" y="247508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47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11760" y="2492896"/>
            <a:ext cx="58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70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247706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246741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247508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64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249378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17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16416" y="247508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56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340529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однозначные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2140" y="3140968"/>
            <a:ext cx="239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</a:t>
            </a:r>
            <a:r>
              <a:rPr lang="ru-RU" sz="2400" b="1" dirty="0" smtClean="0"/>
              <a:t>вузначные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885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75596E-6 L -0.00781 0.1764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8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14781E-7 L -0.08941 0.2209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11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75596E-6 L -0.17447 0.270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13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023 L 0.2125 0.220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11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1057E-6 L 0.14983 0.27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13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14781E-7 L -0.38194 0.3259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16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73 L -0.45277 0.3837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8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2 0.08443 L -0.53941 0.4515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9" y="18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Rcy;&amp;icy;&amp;scy;&amp;ucy;&amp;ncy;&amp;ocy;&amp;kcy; &amp;ncy;&amp;acy; &amp;tcy;&amp;iecy;&amp;mcy;&amp;ucy; &amp;tscy;&amp;icy;&amp;rcy;&amp;k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1908"/>
          <a:stretch/>
        </p:blipFill>
        <p:spPr bwMode="auto">
          <a:xfrm>
            <a:off x="1260721" y="3212976"/>
            <a:ext cx="6515490" cy="35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259632" y="-56837"/>
            <a:ext cx="6768752" cy="3053789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Однозначные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Двузначные числа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153</Words>
  <Application>Microsoft Office PowerPoint</Application>
  <PresentationFormat>Экран (4:3)</PresentationFormat>
  <Paragraphs>73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87</cp:revision>
  <dcterms:created xsi:type="dcterms:W3CDTF">2014-05-07T11:08:50Z</dcterms:created>
  <dcterms:modified xsi:type="dcterms:W3CDTF">2015-03-28T12:20:47Z</dcterms:modified>
</cp:coreProperties>
</file>