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9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93B80-52EB-4DCA-9C52-1CE165D0AB0C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B73F-AEFB-4E5F-AF4F-AAD1FD6D6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6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8B73F-AEFB-4E5F-AF4F-AAD1FD6D68A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8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8B73F-AEFB-4E5F-AF4F-AAD1FD6D68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9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8B73F-AEFB-4E5F-AF4F-AAD1FD6D68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7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8B73F-AEFB-4E5F-AF4F-AAD1FD6D68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1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4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7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5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8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3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9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3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1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5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EF8A-240E-46DE-A1C3-1780C07296CA}" type="datetimeFigureOut">
              <a:rPr lang="ru-RU" smtClean="0"/>
              <a:t>13.07.2016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F275-907D-42CC-B89F-0906212B2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68926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Развивающая предметно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пространственная среда</a:t>
            </a:r>
          </a:p>
          <a:p>
            <a:pPr algn="ctr"/>
            <a:r>
              <a:rPr lang="ru-RU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Средней группе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3274" y="5517232"/>
            <a:ext cx="59766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3928" y="5517232"/>
            <a:ext cx="507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МБДОУ № </a:t>
            </a:r>
            <a:r>
              <a:rPr lang="en-US" dirty="0"/>
              <a:t>2</a:t>
            </a:r>
            <a:r>
              <a:rPr lang="ru-RU" dirty="0" smtClean="0"/>
              <a:t>3</a:t>
            </a:r>
            <a:endParaRPr lang="en-US" dirty="0" smtClean="0"/>
          </a:p>
          <a:p>
            <a:r>
              <a:rPr lang="ru-RU" dirty="0" smtClean="0"/>
              <a:t>«Золотой Петушок» г. Железногорска </a:t>
            </a:r>
          </a:p>
          <a:p>
            <a:r>
              <a:rPr lang="ru-RU" dirty="0" smtClean="0"/>
              <a:t>Красноярского края- Солопова Наталья Викторовна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80251"/>
            <a:ext cx="3168352" cy="4333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320523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«Зелёная планета»</a:t>
            </a:r>
          </a:p>
          <a:p>
            <a:r>
              <a:rPr lang="ru-RU" dirty="0" smtClean="0"/>
              <a:t>Об окружающем нас мире</a:t>
            </a:r>
          </a:p>
          <a:p>
            <a:r>
              <a:rPr lang="ru-RU" dirty="0" smtClean="0"/>
              <a:t>Мы столько здесь узнаем,</a:t>
            </a:r>
          </a:p>
          <a:p>
            <a:r>
              <a:rPr lang="ru-RU" dirty="0" smtClean="0"/>
              <a:t>Когда – нибудь все книжки эти</a:t>
            </a:r>
          </a:p>
          <a:p>
            <a:r>
              <a:rPr lang="ru-RU" dirty="0" smtClean="0"/>
              <a:t>Мы сами прочитаем.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218" name="Picture 2" descr="C:\Users\Home\YandexDisk\Фотокамера\2016-03-18 07-24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7601"/>
            <a:ext cx="307834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YandexDisk\Фотокамера\2016-03-18 07-25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94896"/>
            <a:ext cx="2722611" cy="397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здесь у нас цветы растут</a:t>
            </a:r>
          </a:p>
          <a:p>
            <a:r>
              <a:rPr lang="ru-RU" dirty="0" smtClean="0"/>
              <a:t>Смотрите, как красиво тут! </a:t>
            </a:r>
          </a:p>
          <a:p>
            <a:r>
              <a:rPr lang="ru-RU" dirty="0" smtClean="0"/>
              <a:t>Мы часто любим здесь бывать,</a:t>
            </a:r>
          </a:p>
          <a:p>
            <a:r>
              <a:rPr lang="ru-RU" dirty="0" smtClean="0"/>
              <a:t>И за цветами наблюдать. </a:t>
            </a:r>
          </a:p>
          <a:p>
            <a:r>
              <a:rPr lang="ru-RU" dirty="0" smtClean="0"/>
              <a:t>Учиться как их поливать.</a:t>
            </a:r>
          </a:p>
          <a:p>
            <a:r>
              <a:rPr lang="ru-RU" dirty="0" smtClean="0"/>
              <a:t>Ухаживать, рыхлить. </a:t>
            </a:r>
          </a:p>
          <a:p>
            <a:r>
              <a:rPr lang="ru-RU" dirty="0" smtClean="0"/>
              <a:t>А календарь природы</a:t>
            </a:r>
          </a:p>
          <a:p>
            <a:r>
              <a:rPr lang="ru-RU" dirty="0" smtClean="0"/>
              <a:t> подскажет время года. </a:t>
            </a:r>
            <a:endParaRPr lang="ru-RU" dirty="0"/>
          </a:p>
        </p:txBody>
      </p:sp>
      <p:pic>
        <p:nvPicPr>
          <p:cNvPr id="10242" name="Picture 2" descr="C:\Users\Home\YandexDisk\Фотокамера\2016-03-18 07-25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2693"/>
            <a:ext cx="4367790" cy="5823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YandexDisk\Фотокамера\2016-03-18 07-25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1200"/>
            <a:ext cx="2466274" cy="3288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736304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Центр сюжетно-ролевых игр «Калейдоскоп»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1944216" cy="1280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924944"/>
            <a:ext cx="3600401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52839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79912" y="548681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вот отличное местечко, </a:t>
            </a:r>
          </a:p>
          <a:p>
            <a:r>
              <a:rPr lang="ru-RU" dirty="0"/>
              <a:t>Здесь время мчится словно речка.</a:t>
            </a:r>
          </a:p>
          <a:p>
            <a:r>
              <a:rPr lang="ru-RU" dirty="0"/>
              <a:t>Тут быстро взрослым можно стать</a:t>
            </a:r>
          </a:p>
          <a:p>
            <a:r>
              <a:rPr lang="ru-RU" dirty="0"/>
              <a:t>И профессии менять.</a:t>
            </a:r>
          </a:p>
          <a:p>
            <a:endParaRPr lang="ru-RU" dirty="0"/>
          </a:p>
          <a:p>
            <a:r>
              <a:rPr lang="ru-RU" dirty="0"/>
              <a:t>Хороши у нас игрушки: куклы, мишки, погремушки</a:t>
            </a:r>
          </a:p>
          <a:p>
            <a:r>
              <a:rPr lang="ru-RU" dirty="0"/>
              <a:t>Поиграем , а потом все на место уберем!</a:t>
            </a:r>
          </a:p>
        </p:txBody>
      </p:sp>
    </p:spTree>
    <p:extLst>
      <p:ext uri="{BB962C8B-B14F-4D97-AF65-F5344CB8AC3E}">
        <p14:creationId xmlns:p14="http://schemas.microsoft.com/office/powerpoint/2010/main" val="18010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Центр физического здоровья «</a:t>
            </a:r>
            <a:r>
              <a:rPr lang="ru-RU" sz="2000" b="1" dirty="0"/>
              <a:t>Чемпион»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Если </a:t>
            </a:r>
            <a:r>
              <a:rPr lang="ru-RU" sz="2000" dirty="0"/>
              <a:t>день начать с зарядки,</a:t>
            </a:r>
            <a:br>
              <a:rPr lang="ru-RU" sz="2000" dirty="0"/>
            </a:br>
            <a:r>
              <a:rPr lang="ru-RU" sz="2000" dirty="0"/>
              <a:t>Значит будет всё в порядке</a:t>
            </a:r>
            <a:br>
              <a:rPr lang="ru-RU" sz="2000" dirty="0"/>
            </a:br>
            <a:r>
              <a:rPr lang="ru-RU" sz="2000" dirty="0"/>
              <a:t>Нам пилюли и микстуру</a:t>
            </a:r>
            <a:br>
              <a:rPr lang="ru-RU" sz="2000" dirty="0"/>
            </a:br>
            <a:r>
              <a:rPr lang="ru-RU" sz="2000" dirty="0"/>
              <a:t>Заменяет физкультура!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1490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0" y="2636912"/>
            <a:ext cx="397986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567352" cy="42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7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250704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Центр безопасности </a:t>
            </a:r>
            <a:br>
              <a:rPr lang="ru-RU" sz="2000" b="1" dirty="0" smtClean="0"/>
            </a:br>
            <a:r>
              <a:rPr lang="ru-RU" sz="2000" b="1" dirty="0" smtClean="0"/>
              <a:t>« Служба спасения 112»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00200"/>
            <a:ext cx="3528391" cy="4997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628800"/>
            <a:ext cx="4320480" cy="501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32449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 безопасности в пути, на улице и дома</a:t>
            </a:r>
            <a:br>
              <a:rPr lang="ru-RU" dirty="0"/>
            </a:br>
            <a:r>
              <a:rPr lang="ru-RU" dirty="0"/>
              <a:t>Мы будем , знаю , говорить </a:t>
            </a:r>
            <a:br>
              <a:rPr lang="ru-RU" dirty="0"/>
            </a:br>
            <a:r>
              <a:rPr lang="ru-RU" dirty="0"/>
              <a:t>Сегодня в группе снова.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2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Центр дежурства «Поварёнок»</a:t>
            </a:r>
            <a:br>
              <a:rPr lang="ru-RU" sz="2000" b="1" dirty="0" smtClean="0"/>
            </a:br>
            <a:r>
              <a:rPr lang="ru-RU" sz="2000" dirty="0" smtClean="0"/>
              <a:t>Все </a:t>
            </a:r>
            <a:r>
              <a:rPr lang="ru-RU" sz="2000" dirty="0"/>
              <a:t>хотят дежурным быть,</a:t>
            </a:r>
            <a:br>
              <a:rPr lang="ru-RU" sz="2000" dirty="0"/>
            </a:br>
            <a:r>
              <a:rPr lang="ru-RU" sz="2000" dirty="0"/>
              <a:t>Чтобы всем руководить.</a:t>
            </a:r>
            <a:br>
              <a:rPr lang="ru-RU" sz="2000" dirty="0"/>
            </a:br>
            <a:r>
              <a:rPr lang="ru-RU" sz="2000" dirty="0"/>
              <a:t>Ведь дежурить каждый день</a:t>
            </a:r>
            <a:br>
              <a:rPr lang="ru-RU" sz="2000" dirty="0"/>
            </a:br>
            <a:r>
              <a:rPr lang="ru-RU" sz="2000" dirty="0"/>
              <a:t>Ребятне совсем не лень!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7"/>
            <a:ext cx="338437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7"/>
            <a:ext cx="391936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5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Группу всю мы показали,</a:t>
            </a:r>
            <a:br>
              <a:rPr lang="ru-RU" sz="2000" dirty="0" smtClean="0"/>
            </a:br>
            <a:r>
              <a:rPr lang="ru-RU" sz="2000" dirty="0" smtClean="0"/>
              <a:t>О себе всё рассказали.</a:t>
            </a:r>
            <a:br>
              <a:rPr lang="ru-RU" sz="2000" dirty="0" smtClean="0"/>
            </a:br>
            <a:r>
              <a:rPr lang="ru-RU" sz="2000" dirty="0" smtClean="0"/>
              <a:t>Вас в гости снова будем ждать,</a:t>
            </a:r>
            <a:br>
              <a:rPr lang="ru-RU" sz="2000" dirty="0" smtClean="0"/>
            </a:br>
            <a:r>
              <a:rPr lang="ru-RU" sz="2000" dirty="0" smtClean="0"/>
              <a:t> Нам есть ещё что показать!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3" name="Picture 5" descr="http://900igr.net/datas/pedagogika/Uchebnaja-motivatsija/0014-014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71659" cy="45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2483"/>
            <a:ext cx="3173305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1.Раздевалка</a:t>
            </a:r>
          </a:p>
          <a:p>
            <a:r>
              <a:rPr lang="ru-RU" dirty="0" smtClean="0"/>
              <a:t>Двери в сказку открываем</a:t>
            </a:r>
          </a:p>
          <a:p>
            <a:r>
              <a:rPr lang="ru-RU" dirty="0" smtClean="0"/>
              <a:t>В нашу группу приглашаем</a:t>
            </a:r>
          </a:p>
          <a:p>
            <a:r>
              <a:rPr lang="ru-RU" dirty="0" smtClean="0"/>
              <a:t>Здесь солнышко всегда сияет, </a:t>
            </a:r>
          </a:p>
          <a:p>
            <a:r>
              <a:rPr lang="ru-RU" dirty="0" smtClean="0"/>
              <a:t>Нам настроение поднимает. </a:t>
            </a:r>
          </a:p>
          <a:p>
            <a:r>
              <a:rPr lang="ru-RU" dirty="0" smtClean="0"/>
              <a:t>В раздевалке шкафчики. </a:t>
            </a:r>
          </a:p>
          <a:p>
            <a:r>
              <a:rPr lang="ru-RU" dirty="0" smtClean="0"/>
              <a:t>В них пальто и шарфики,</a:t>
            </a:r>
          </a:p>
          <a:p>
            <a:r>
              <a:rPr lang="ru-RU" dirty="0" smtClean="0"/>
              <a:t>Туфли, </a:t>
            </a:r>
            <a:r>
              <a:rPr lang="ru-RU" dirty="0"/>
              <a:t>ш</a:t>
            </a:r>
            <a:r>
              <a:rPr lang="ru-RU" dirty="0" smtClean="0"/>
              <a:t>апочки, ботинки. </a:t>
            </a:r>
          </a:p>
          <a:p>
            <a:r>
              <a:rPr lang="ru-RU" dirty="0" smtClean="0"/>
              <a:t>А на шкафчиках картинки:</a:t>
            </a:r>
          </a:p>
          <a:p>
            <a:r>
              <a:rPr lang="ru-RU" dirty="0" smtClean="0"/>
              <a:t>Знаю я, зачем картинки! </a:t>
            </a:r>
          </a:p>
          <a:p>
            <a:r>
              <a:rPr lang="ru-RU" dirty="0" smtClean="0"/>
              <a:t>Чтоб не путали ботинки,</a:t>
            </a:r>
          </a:p>
          <a:p>
            <a:r>
              <a:rPr lang="ru-RU" dirty="0" smtClean="0"/>
              <a:t>Туфли, шапочки, пальтишки</a:t>
            </a:r>
          </a:p>
          <a:p>
            <a:r>
              <a:rPr lang="ru-RU" dirty="0" smtClean="0"/>
              <a:t>И девчонки и мальчишки.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Home\YandexDisk\Фотокамера\2016-03-18 07-12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304256" cy="3072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YandexDisk\Фотокамера\2016-03-18 07-13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576397" cy="2682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YandexDisk\Фотокамера\2016-03-18 07-13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0" y="3894900"/>
            <a:ext cx="3870168" cy="2792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303153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2.Группа</a:t>
            </a:r>
          </a:p>
          <a:p>
            <a:r>
              <a:rPr lang="ru-RU" dirty="0" smtClean="0"/>
              <a:t>В нашей группе вам на диво,</a:t>
            </a:r>
          </a:p>
          <a:p>
            <a:r>
              <a:rPr lang="ru-RU" dirty="0" smtClean="0"/>
              <a:t>И нарядно, и красиво!</a:t>
            </a:r>
          </a:p>
          <a:p>
            <a:r>
              <a:rPr lang="ru-RU" dirty="0" smtClean="0"/>
              <a:t>Очень много есть у нас</a:t>
            </a:r>
          </a:p>
          <a:p>
            <a:r>
              <a:rPr lang="ru-RU" dirty="0" smtClean="0"/>
              <a:t>Всё покажем мы сейчас!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3343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«Книжкин  дом»</a:t>
            </a:r>
          </a:p>
          <a:p>
            <a:r>
              <a:rPr lang="ru-RU" dirty="0" smtClean="0"/>
              <a:t>О, сколько здесь на полке книг! </a:t>
            </a:r>
          </a:p>
          <a:p>
            <a:r>
              <a:rPr lang="ru-RU" dirty="0" smtClean="0"/>
              <a:t>Весёлых, умных, разных</a:t>
            </a:r>
          </a:p>
          <a:p>
            <a:r>
              <a:rPr lang="ru-RU" dirty="0" smtClean="0"/>
              <a:t>Стихи и сказки про зверят </a:t>
            </a:r>
          </a:p>
          <a:p>
            <a:r>
              <a:rPr lang="ru-RU" dirty="0" smtClean="0"/>
              <a:t>И добрых, и отважных!</a:t>
            </a:r>
          </a:p>
          <a:p>
            <a:pPr algn="just"/>
            <a:r>
              <a:rPr lang="ru-RU" dirty="0" smtClean="0"/>
              <a:t>Очень любят их детишки.</a:t>
            </a:r>
          </a:p>
          <a:p>
            <a:pPr algn="just"/>
            <a:r>
              <a:rPr lang="ru-RU" dirty="0" smtClean="0"/>
              <a:t>Регулярно их читаем,</a:t>
            </a:r>
          </a:p>
          <a:p>
            <a:pPr algn="just"/>
            <a:r>
              <a:rPr lang="ru-RU" dirty="0" smtClean="0"/>
              <a:t>Много знаний получаем! 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C:\Users\Home\YandexDisk\Фотокамера\2016-03-18 07-15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0808"/>
            <a:ext cx="4110765" cy="2489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620688"/>
            <a:ext cx="27699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Центр «Секретики»</a:t>
            </a:r>
          </a:p>
          <a:p>
            <a:r>
              <a:rPr lang="ru-RU" dirty="0" smtClean="0"/>
              <a:t> Ну, а если надоело</a:t>
            </a:r>
          </a:p>
          <a:p>
            <a:r>
              <a:rPr lang="ru-RU" dirty="0" smtClean="0"/>
              <a:t> Прыгать, бегать и играть,</a:t>
            </a:r>
          </a:p>
          <a:p>
            <a:r>
              <a:rPr lang="ru-RU" dirty="0" smtClean="0"/>
              <a:t> То тогда тихонько можно </a:t>
            </a:r>
          </a:p>
          <a:p>
            <a:r>
              <a:rPr lang="ru-RU" dirty="0" smtClean="0"/>
              <a:t> На диване отдыхать.</a:t>
            </a:r>
          </a:p>
          <a:p>
            <a:r>
              <a:rPr lang="ru-RU" dirty="0" smtClean="0"/>
              <a:t> Взять любимую игрушку </a:t>
            </a:r>
          </a:p>
          <a:p>
            <a:r>
              <a:rPr lang="ru-RU" dirty="0" smtClean="0"/>
              <a:t> Или добрую подружку.</a:t>
            </a:r>
          </a:p>
          <a:p>
            <a:r>
              <a:rPr lang="ru-RU" dirty="0" smtClean="0"/>
              <a:t> И побыть с ней вместе </a:t>
            </a:r>
          </a:p>
          <a:p>
            <a:r>
              <a:rPr lang="ru-RU" dirty="0"/>
              <a:t> В</a:t>
            </a:r>
            <a:r>
              <a:rPr lang="ru-RU" dirty="0" smtClean="0"/>
              <a:t> этом тихом месте.  </a:t>
            </a:r>
          </a:p>
        </p:txBody>
      </p:sp>
    </p:spTree>
    <p:extLst>
      <p:ext uri="{BB962C8B-B14F-4D97-AF65-F5344CB8AC3E}">
        <p14:creationId xmlns:p14="http://schemas.microsoft.com/office/powerpoint/2010/main" val="18102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60" y="427146"/>
            <a:ext cx="34132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мини-театр «Буратино»,</a:t>
            </a:r>
          </a:p>
          <a:p>
            <a:r>
              <a:rPr lang="ru-RU" b="1" dirty="0" smtClean="0"/>
              <a:t>Центр музыки «Весёлые нотки»</a:t>
            </a:r>
          </a:p>
          <a:p>
            <a:endParaRPr lang="ru-RU" b="1" dirty="0" smtClean="0"/>
          </a:p>
          <a:p>
            <a:r>
              <a:rPr lang="ru-RU" dirty="0" smtClean="0"/>
              <a:t>В нашей группе все актёры </a:t>
            </a:r>
          </a:p>
          <a:p>
            <a:r>
              <a:rPr lang="ru-RU" dirty="0" smtClean="0"/>
              <a:t>Кукловоды и танцоры</a:t>
            </a:r>
          </a:p>
          <a:p>
            <a:r>
              <a:rPr lang="ru-RU" dirty="0" smtClean="0"/>
              <a:t>Каждый день и каждый час</a:t>
            </a:r>
          </a:p>
          <a:p>
            <a:r>
              <a:rPr lang="ru-RU" dirty="0" smtClean="0"/>
              <a:t>Мы хотим играть для вас! </a:t>
            </a:r>
          </a:p>
          <a:p>
            <a:endParaRPr lang="ru-RU" dirty="0"/>
          </a:p>
        </p:txBody>
      </p:sp>
      <p:pic>
        <p:nvPicPr>
          <p:cNvPr id="3074" name="Picture 2" descr="C:\Users\Home\YandexDisk\Фотокамера\2016-03-18 07-15-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42" y="260648"/>
            <a:ext cx="4104456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YandexDisk\Фотокамера\2016-03-18 07-16-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3" y="2735470"/>
            <a:ext cx="2803350" cy="373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332656"/>
            <a:ext cx="27164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</a:t>
            </a:r>
            <a:r>
              <a:rPr lang="ru-RU" b="1" dirty="0" err="1" smtClean="0"/>
              <a:t>АБВГДейка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Нам красиво говорить</a:t>
            </a:r>
          </a:p>
          <a:p>
            <a:r>
              <a:rPr lang="ru-RU" dirty="0" smtClean="0"/>
              <a:t>в школе пригодится,</a:t>
            </a:r>
          </a:p>
          <a:p>
            <a:r>
              <a:rPr lang="ru-RU" dirty="0" smtClean="0"/>
              <a:t>Чтобы острословом быть,</a:t>
            </a:r>
          </a:p>
          <a:p>
            <a:r>
              <a:rPr lang="ru-RU" dirty="0" smtClean="0"/>
              <a:t>Надо поучиться.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9" y="2692491"/>
            <a:ext cx="3520057" cy="3353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92" y="69130"/>
            <a:ext cx="3481236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Центр «Эрудит»</a:t>
            </a:r>
          </a:p>
          <a:p>
            <a:r>
              <a:rPr lang="ru-RU" dirty="0" smtClean="0"/>
              <a:t>Мы с фигурами знакомы,</a:t>
            </a:r>
          </a:p>
          <a:p>
            <a:r>
              <a:rPr lang="ru-RU" dirty="0" smtClean="0"/>
              <a:t>Про цифры много узнаём. </a:t>
            </a:r>
          </a:p>
          <a:p>
            <a:r>
              <a:rPr lang="ru-RU" dirty="0" smtClean="0"/>
              <a:t>И математики законы</a:t>
            </a:r>
          </a:p>
          <a:p>
            <a:r>
              <a:rPr lang="ru-RU" dirty="0" smtClean="0"/>
              <a:t>Постигать не устаём! </a:t>
            </a:r>
            <a:endParaRPr lang="ru-RU" dirty="0"/>
          </a:p>
        </p:txBody>
      </p:sp>
      <p:pic>
        <p:nvPicPr>
          <p:cNvPr id="5125" name="Picture 5" descr="C:\Users\Home\YandexDisk\Фотокамера\2016-03-18 07-19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20" y="541136"/>
            <a:ext cx="3453036" cy="5616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ome\YandexDisk\Фотокамера\2016-03-18 07-20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168352" cy="4224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37907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«С чего </a:t>
            </a:r>
            <a:r>
              <a:rPr lang="ru-RU" b="1" smtClean="0"/>
              <a:t>начинается Родина?»</a:t>
            </a:r>
            <a:endParaRPr lang="ru-RU" b="1" dirty="0" smtClean="0"/>
          </a:p>
          <a:p>
            <a:r>
              <a:rPr lang="ru-RU" dirty="0" smtClean="0"/>
              <a:t>Если не мы, то кто же</a:t>
            </a:r>
          </a:p>
          <a:p>
            <a:r>
              <a:rPr lang="ru-RU" dirty="0" smtClean="0"/>
              <a:t>Детям нашим поможет</a:t>
            </a:r>
          </a:p>
          <a:p>
            <a:r>
              <a:rPr lang="ru-RU" dirty="0" smtClean="0"/>
              <a:t>Россию любить и знать?!</a:t>
            </a:r>
          </a:p>
          <a:p>
            <a:r>
              <a:rPr lang="ru-RU" dirty="0" smtClean="0"/>
              <a:t>Как важно не опоздать. </a:t>
            </a:r>
            <a:endParaRPr lang="ru-RU" dirty="0"/>
          </a:p>
        </p:txBody>
      </p:sp>
      <p:pic>
        <p:nvPicPr>
          <p:cNvPr id="6146" name="Picture 2" descr="C:\Users\Home\YandexDisk\Фотокамера\2016-03-18 07-20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5"/>
            <a:ext cx="3960440" cy="6192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YandexDisk\Фотокамера\2016-03-18 07-20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8" y="2165823"/>
            <a:ext cx="3240360" cy="4320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64014"/>
            <a:ext cx="41491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настольных игр «Хочу всё знать»</a:t>
            </a:r>
          </a:p>
          <a:p>
            <a:r>
              <a:rPr lang="ru-RU" dirty="0" smtClean="0"/>
              <a:t>Есть чудесная страна – </a:t>
            </a:r>
          </a:p>
          <a:p>
            <a:r>
              <a:rPr lang="ru-RU" dirty="0" smtClean="0"/>
              <a:t>называется «Игра». </a:t>
            </a:r>
          </a:p>
          <a:p>
            <a:r>
              <a:rPr lang="ru-RU" dirty="0" smtClean="0"/>
              <a:t>Все игры интересные,</a:t>
            </a:r>
          </a:p>
          <a:p>
            <a:r>
              <a:rPr lang="ru-RU" dirty="0" smtClean="0"/>
              <a:t>Для детей известные!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171" name="Picture 3" descr="C:\Users\Home\YandexDisk\Фотокамера\2016-03-18 07-22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6" y="759995"/>
            <a:ext cx="4239734" cy="5652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ome\YandexDisk\Фотокамера\2016-03-18 07-19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84514"/>
            <a:ext cx="3312368" cy="4128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3343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«Умелые ручки»</a:t>
            </a:r>
          </a:p>
          <a:p>
            <a:r>
              <a:rPr lang="ru-RU" dirty="0" smtClean="0"/>
              <a:t>И в восемь лет,  и в три, и в пять</a:t>
            </a:r>
          </a:p>
          <a:p>
            <a:r>
              <a:rPr lang="ru-RU" dirty="0" smtClean="0"/>
              <a:t>Все дети любят рисовать.</a:t>
            </a:r>
          </a:p>
          <a:p>
            <a:r>
              <a:rPr lang="ru-RU" dirty="0" smtClean="0"/>
              <a:t>Мы с тобою целый мир</a:t>
            </a:r>
          </a:p>
          <a:p>
            <a:r>
              <a:rPr lang="ru-RU" dirty="0" smtClean="0"/>
              <a:t>На бумаге создадим!</a:t>
            </a:r>
            <a:endParaRPr lang="ru-RU" dirty="0"/>
          </a:p>
        </p:txBody>
      </p:sp>
      <p:pic>
        <p:nvPicPr>
          <p:cNvPr id="8194" name="Picture 2" descr="C:\Users\Home\YandexDisk\Фотокамера\2016-03-18 07-23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8" y="260648"/>
            <a:ext cx="3312367" cy="4037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YandexDisk\Фотокамера\2016-03-18 07-23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312367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YandexDisk\Фотокамера\2016-03-18 07-24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4" y="2353344"/>
            <a:ext cx="3125651" cy="4167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482</Words>
  <Application>Microsoft Office PowerPoint</Application>
  <PresentationFormat>Экран (4:3)</PresentationFormat>
  <Paragraphs>112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сюжетно-ролевых игр «Калейдоскоп» </vt:lpstr>
      <vt:lpstr>     Центр физического здоровья «Чемпион»  Если день начать с зарядки, Значит будет всё в порядке Нам пилюли и микстуру Заменяет физкультура! </vt:lpstr>
      <vt:lpstr>Центр безопасности  « Служба спасения 112» </vt:lpstr>
      <vt:lpstr>Центр дежурства «Поварёнок» Все хотят дежурным быть, Чтобы всем руководить. Ведь дежурить каждый день Ребятне совсем не лень!</vt:lpstr>
      <vt:lpstr>  Группу всю мы показали, О себе всё рассказали. Вас в гости снова будем ждать,  Нам есть ещё что показать!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23</cp:revision>
  <dcterms:created xsi:type="dcterms:W3CDTF">2016-06-03T11:22:58Z</dcterms:created>
  <dcterms:modified xsi:type="dcterms:W3CDTF">2016-07-13T11:28:23Z</dcterms:modified>
</cp:coreProperties>
</file>