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9" r:id="rId3"/>
    <p:sldId id="263" r:id="rId4"/>
    <p:sldId id="264" r:id="rId5"/>
    <p:sldId id="275" r:id="rId6"/>
    <p:sldId id="276" r:id="rId7"/>
    <p:sldId id="273" r:id="rId8"/>
    <p:sldId id="274" r:id="rId9"/>
    <p:sldId id="269" r:id="rId10"/>
    <p:sldId id="270" r:id="rId11"/>
    <p:sldId id="271" r:id="rId12"/>
    <p:sldId id="261" r:id="rId13"/>
    <p:sldId id="267" r:id="rId14"/>
    <p:sldId id="265" r:id="rId15"/>
    <p:sldId id="272" r:id="rId16"/>
    <p:sldId id="268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656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D0FE2F4-C844-44CA-94F8-B2250EC2BCF5}" type="datetimeFigureOut">
              <a:rPr lang="ru-RU"/>
              <a:pPr>
                <a:defRPr/>
              </a:pPr>
              <a:t>24.05.2016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D0EE04C-1256-4FC0-86B5-34C18B19BF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32E031-E4D2-4DAE-84A6-0E01C2494B9E}" type="datetime1">
              <a:rPr lang="ru-RU"/>
              <a:pPr>
                <a:defRPr/>
              </a:pPr>
              <a:t>24.05.2016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93B38F-5B20-4B09-86BE-012A342A0F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25D269-0303-40D0-AFE1-7FF005545AC4}" type="datetime1">
              <a:rPr lang="ru-RU"/>
              <a:pPr>
                <a:defRPr/>
              </a:pPr>
              <a:t>24.05.2016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91931B-2AD4-44A6-B69B-5BE70405C9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2A4D3-7997-4F69-8893-07F2B9D2D8DE}" type="datetime1">
              <a:rPr lang="ru-RU"/>
              <a:pPr>
                <a:defRPr/>
              </a:pPr>
              <a:t>24.05.2016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D92123-C0A8-4A0F-9D5D-0BD81CB8F7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B3DB4B-0B80-45DE-9A3D-5ACDB8A5D9FD}" type="datetime1">
              <a:rPr lang="ru-RU"/>
              <a:pPr>
                <a:defRPr/>
              </a:pPr>
              <a:t>24.05.2016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AB8DA-895B-4F5B-A76A-0E4654F418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2655F0-8D66-41C4-9F33-399C48F687AB}" type="datetime1">
              <a:rPr lang="ru-RU"/>
              <a:pPr>
                <a:defRPr/>
              </a:pPr>
              <a:t>24.05.2016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8DA0F3-5EC7-4255-8963-222852255D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C84440-BC38-4FFC-8483-3169F081B32E}" type="datetime1">
              <a:rPr lang="ru-RU"/>
              <a:pPr>
                <a:defRPr/>
              </a:pPr>
              <a:t>24.05.2016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45559-35ED-4ED9-9764-400F101F4D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34FC54-BA84-406E-81A7-ED1BF7245320}" type="datetime1">
              <a:rPr lang="ru-RU"/>
              <a:pPr>
                <a:defRPr/>
              </a:pPr>
              <a:t>24.05.2016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EE0C9B-313E-4A57-951B-C95CF1246C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537DC2-38BE-42EF-BC45-A1AD3B6D608F}" type="datetime1">
              <a:rPr lang="ru-RU"/>
              <a:pPr>
                <a:defRPr/>
              </a:pPr>
              <a:t>24.05.2016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3A9B36-365D-4592-93F1-F977C2ABBD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3DE757-D1E7-4CBA-BB2D-EB1D0B818B25}" type="datetime1">
              <a:rPr lang="ru-RU"/>
              <a:pPr>
                <a:defRPr/>
              </a:pPr>
              <a:t>24.05.2016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FAD621-93E8-47C8-A854-0FAE75D6E4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89D402-3823-440E-BAE0-FB2F76C0C2BC}" type="datetime1">
              <a:rPr lang="ru-RU"/>
              <a:pPr>
                <a:defRPr/>
              </a:pPr>
              <a:t>24.05.2016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691D92-F744-4B7E-A962-99FF079010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A9A60A-86AF-461A-9782-05CECB7F9A4F}" type="datetime1">
              <a:rPr lang="ru-RU"/>
              <a:pPr>
                <a:defRPr/>
              </a:pPr>
              <a:t>24.05.2016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4CC36E-0957-45A5-A5AB-58BF44D410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889F0A5-0F30-44A8-BF7B-A8375C5922C1}" type="datetime1">
              <a:rPr lang="ru-RU"/>
              <a:pPr>
                <a:defRPr/>
              </a:pPr>
              <a:t>24.05.2016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0147CE0-066D-431D-A199-77F9881C59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Documents and Settings\Aida\Рабочий стол\НОвая ГРАФИКА сборник\детские рисунки\037001023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313" y="1214438"/>
            <a:ext cx="4357687" cy="421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Заголовок 1"/>
          <p:cNvSpPr>
            <a:spLocks noGrp="1"/>
          </p:cNvSpPr>
          <p:nvPr>
            <p:ph type="ctrTitle"/>
          </p:nvPr>
        </p:nvSpPr>
        <p:spPr>
          <a:xfrm>
            <a:off x="642910" y="642919"/>
            <a:ext cx="7772400" cy="1428760"/>
          </a:xfrm>
        </p:spPr>
        <p:txBody>
          <a:bodyPr/>
          <a:lstStyle/>
          <a:p>
            <a:r>
              <a:rPr lang="ru-RU" b="1" dirty="0" smtClean="0"/>
              <a:t>«Почемучки»</a:t>
            </a:r>
            <a:br>
              <a:rPr lang="ru-RU" b="1" dirty="0" smtClean="0"/>
            </a:br>
            <a:r>
              <a:rPr lang="ru-RU" b="1" dirty="0" smtClean="0"/>
              <a:t>младшая – средняя группа</a:t>
            </a:r>
          </a:p>
        </p:txBody>
      </p:sp>
      <p:sp>
        <p:nvSpPr>
          <p:cNvPr id="4" name="Овал 3"/>
          <p:cNvSpPr/>
          <p:nvPr/>
        </p:nvSpPr>
        <p:spPr>
          <a:xfrm>
            <a:off x="5572125" y="285750"/>
            <a:ext cx="357188" cy="357188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214313" y="6215063"/>
            <a:ext cx="357187" cy="357187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2428875" y="285750"/>
            <a:ext cx="357188" cy="357188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8429625" y="6357938"/>
            <a:ext cx="357188" cy="357187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8572500" y="428625"/>
            <a:ext cx="357188" cy="357188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1071563" y="285750"/>
            <a:ext cx="357187" cy="357188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Дата 1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0717FCC-15AD-414A-BDBC-7AF34E0BA9A1}" type="datetime1">
              <a:rPr lang="ru-RU"/>
              <a:pPr>
                <a:defRPr/>
              </a:pPr>
              <a:t>24.05.2016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F07B72-CCE7-43E8-956B-5ADB0E774FB2}" type="slidenum">
              <a:rPr lang="ru-RU"/>
              <a:pPr>
                <a:defRPr/>
              </a:pPr>
              <a:t>1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83DE757-D1E7-4CBA-BB2D-EB1D0B818B25}" type="datetime1">
              <a:rPr lang="ru-RU" smtClean="0"/>
              <a:pPr>
                <a:defRPr/>
              </a:pPr>
              <a:t>24.05.2016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FAD621-93E8-47C8-A854-0FAE75D6E4C5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pic>
        <p:nvPicPr>
          <p:cNvPr id="5" name="Picture 2" descr="C:\Users\Galina\Desktop\Фото млад.- сред. гр. 2015 год\DSCN28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" y="1285859"/>
            <a:ext cx="4000499" cy="4786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Galina\Desktop\Фото млад.- сред. гр. 2015 год\DSCN27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1142984"/>
            <a:ext cx="3714748" cy="5000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83DE757-D1E7-4CBA-BB2D-EB1D0B818B25}" type="datetime1">
              <a:rPr lang="ru-RU" smtClean="0"/>
              <a:pPr>
                <a:defRPr/>
              </a:pPr>
              <a:t>24.05.2016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FAD621-93E8-47C8-A854-0FAE75D6E4C5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pic>
        <p:nvPicPr>
          <p:cNvPr id="5" name="Picture 2" descr="C:\Users\Galina\Desktop\Фото млад.- сред. гр. 2015 год\DSCN27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071546"/>
            <a:ext cx="3929090" cy="5072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Объект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714876" y="1071546"/>
            <a:ext cx="3786186" cy="328614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774720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СЮЖЕТНО-РОЛЕВЫЕ ИГРЫ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C84440-BC38-4FFC-8483-3169F081B32E}" type="datetime1">
              <a:rPr lang="ru-RU" smtClean="0"/>
              <a:pPr>
                <a:defRPr/>
              </a:pPr>
              <a:t>24.05.2016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B45559-35ED-4ED9-9764-400F101F4DBD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pic>
        <p:nvPicPr>
          <p:cNvPr id="8" name="Picture 2" descr="D:\Мои документы\Copy_26032009\Мои документы\Род Собр.(мл-ср)\DSCN279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1643051"/>
            <a:ext cx="4038600" cy="3606302"/>
          </a:xfrm>
          <a:noFill/>
        </p:spPr>
      </p:pic>
      <p:sp>
        <p:nvSpPr>
          <p:cNvPr id="9" name="Прямоугольник 8"/>
          <p:cNvSpPr/>
          <p:nvPr/>
        </p:nvSpPr>
        <p:spPr>
          <a:xfrm>
            <a:off x="1357290" y="5357826"/>
            <a:ext cx="21888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«Парикмахерская»</a:t>
            </a:r>
            <a:endParaRPr lang="ru-RU" dirty="0"/>
          </a:p>
        </p:txBody>
      </p:sp>
      <p:pic>
        <p:nvPicPr>
          <p:cNvPr id="10" name="Picture 2" descr="D:\Мои документы\Copy_26032009\Мои документы\Род Собр.(мл-ср)\DSCN280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0" y="1785926"/>
            <a:ext cx="4038600" cy="2813329"/>
          </a:xfrm>
          <a:noFill/>
        </p:spPr>
      </p:pic>
      <p:sp>
        <p:nvSpPr>
          <p:cNvPr id="11" name="Прямоугольник 10"/>
          <p:cNvSpPr/>
          <p:nvPr/>
        </p:nvSpPr>
        <p:spPr>
          <a:xfrm>
            <a:off x="5214942" y="4857760"/>
            <a:ext cx="14464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«Больница»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774720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Дежурство, полдник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C84440-BC38-4FFC-8483-3169F081B32E}" type="datetime1">
              <a:rPr lang="ru-RU" smtClean="0"/>
              <a:pPr>
                <a:defRPr/>
              </a:pPr>
              <a:t>24.05.2016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B45559-35ED-4ED9-9764-400F101F4DBD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pic>
        <p:nvPicPr>
          <p:cNvPr id="8" name="Picture 2" descr="C:\Users\Galina\Desktop\фото мама\DSC0283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00034" y="1571612"/>
            <a:ext cx="4038600" cy="4397986"/>
          </a:xfrm>
        </p:spPr>
      </p:pic>
      <p:pic>
        <p:nvPicPr>
          <p:cNvPr id="9" name="Picture 2" descr="D:\Мои документы\Copy_26032009\Мои документы\Род Собр.(мл-ср)\DSCN280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928802"/>
            <a:ext cx="3645131" cy="4285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774720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Самообслуживание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C84440-BC38-4FFC-8483-3169F081B32E}" type="datetime1">
              <a:rPr lang="ru-RU" smtClean="0"/>
              <a:pPr>
                <a:defRPr/>
              </a:pPr>
              <a:t>24.05.2016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B45559-35ED-4ED9-9764-400F101F4DBD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  <p:pic>
        <p:nvPicPr>
          <p:cNvPr id="8" name="Picture 2" descr="D:\Мои документы\Copy_26032009\Мои документы\Род Собр.(мл-ср)\DSCN272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79264" y="1600200"/>
            <a:ext cx="3394472" cy="4525963"/>
          </a:xfrm>
          <a:noFill/>
        </p:spPr>
      </p:pic>
      <p:pic>
        <p:nvPicPr>
          <p:cNvPr id="9" name="Picture 2" descr="D:\Мои документы\Copy_26032009\Мои документы\Род Собр.(мл-ср)\DSCN273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1643050"/>
            <a:ext cx="2571768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846158"/>
          </a:xfrm>
        </p:spPr>
        <p:txBody>
          <a:bodyPr/>
          <a:lstStyle/>
          <a:p>
            <a:r>
              <a:rPr lang="ru-RU" b="1" dirty="0" smtClean="0"/>
              <a:t>Трудовое воспитание</a:t>
            </a:r>
            <a:endParaRPr lang="ru-RU" b="1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C84440-BC38-4FFC-8483-3169F081B32E}" type="datetime1">
              <a:rPr lang="ru-RU" smtClean="0"/>
              <a:pPr>
                <a:defRPr/>
              </a:pPr>
              <a:t>24.05.2016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B45559-35ED-4ED9-9764-400F101F4DBD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  <p:pic>
        <p:nvPicPr>
          <p:cNvPr id="2050" name="Picture 2" descr="C:\Users\Galina\Desktop\Фото млад.- сред. гр. 2015 год\DSC0296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785926"/>
            <a:ext cx="3924328" cy="4071966"/>
          </a:xfrm>
          <a:prstGeom prst="rect">
            <a:avLst/>
          </a:prstGeom>
          <a:noFill/>
        </p:spPr>
      </p:pic>
      <p:pic>
        <p:nvPicPr>
          <p:cNvPr id="2051" name="Picture 3" descr="C:\Users\Galina\Desktop\Фото млад.- сред. гр. 2015 год\DSC0298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571612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ВПЕРЕДИ НАС ЖДЕТ МНОГО ИНТЕРЕСНОГО!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Благодарим за внимание и надеемся  на активное сотрудничество. </a:t>
            </a:r>
            <a:endParaRPr lang="ru-RU" b="1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32E031-E4D2-4DAE-84A6-0E01C2494B9E}" type="datetime1">
              <a:rPr lang="ru-RU" smtClean="0"/>
              <a:pPr>
                <a:defRPr/>
              </a:pPr>
              <a:t>24.05.2016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93B38F-5B20-4B09-86BE-012A342A0F0F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428596" y="785794"/>
            <a:ext cx="8229600" cy="774720"/>
          </a:xfrm>
        </p:spPr>
        <p:txBody>
          <a:bodyPr/>
          <a:lstStyle/>
          <a:p>
            <a:r>
              <a:rPr lang="ru-RU" dirty="0" smtClean="0"/>
              <a:t>Вот какие мы большие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19C5989-86E6-4878-8C26-06F0E385FB80}" type="datetime1">
              <a:rPr lang="ru-RU"/>
              <a:pPr>
                <a:defRPr/>
              </a:pPr>
              <a:t>24.05.2016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CD270E-13C6-45DD-A3D5-FDEC4AB9CB77}" type="slidenum">
              <a:rPr lang="ru-RU"/>
              <a:pPr>
                <a:defRPr/>
              </a:pPr>
              <a:t>2</a:t>
            </a:fld>
            <a:endParaRPr lang="ru-RU"/>
          </a:p>
        </p:txBody>
      </p:sp>
      <p:pic>
        <p:nvPicPr>
          <p:cNvPr id="7" name="Picture 2" descr="C:\Users\Galina\Desktop\фото мама\DSC0279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1643050"/>
            <a:ext cx="7643866" cy="4572032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703282"/>
          </a:xfrm>
        </p:spPr>
        <p:txBody>
          <a:bodyPr/>
          <a:lstStyle/>
          <a:p>
            <a:r>
              <a:rPr lang="ru-RU" dirty="0" smtClean="0"/>
              <a:t>Познавательное развитие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C84440-BC38-4FFC-8483-3169F081B32E}" type="datetime1">
              <a:rPr lang="ru-RU" smtClean="0"/>
              <a:pPr>
                <a:defRPr/>
              </a:pPr>
              <a:t>24.05.2016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B45559-35ED-4ED9-9764-400F101F4DBD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pic>
        <p:nvPicPr>
          <p:cNvPr id="8" name="Picture 2" descr="D:\Мои документы\Copy_26032009\Мои документы\Род Собр.(мл-ср)\DSCN281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71472" y="2357430"/>
            <a:ext cx="4038600" cy="2852132"/>
          </a:xfrm>
          <a:noFill/>
        </p:spPr>
      </p:pic>
      <p:sp>
        <p:nvSpPr>
          <p:cNvPr id="9" name="Прямоугольник 8"/>
          <p:cNvSpPr/>
          <p:nvPr/>
        </p:nvSpPr>
        <p:spPr>
          <a:xfrm>
            <a:off x="2428860" y="5357826"/>
            <a:ext cx="38007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Знакомство с окружающим миром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143504" y="4643446"/>
            <a:ext cx="31343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Художественная литература</a:t>
            </a:r>
            <a:endParaRPr lang="ru-RU" dirty="0"/>
          </a:p>
        </p:txBody>
      </p:sp>
      <p:pic>
        <p:nvPicPr>
          <p:cNvPr id="3074" name="Picture 2" descr="C:\Users\Galina\Desktop\Фото млад.- сред. гр. 2015 год\DSC0302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928802"/>
            <a:ext cx="3929090" cy="32147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83DE757-D1E7-4CBA-BB2D-EB1D0B818B25}" type="datetime1">
              <a:rPr lang="ru-RU" smtClean="0"/>
              <a:pPr>
                <a:defRPr/>
              </a:pPr>
              <a:t>24.05.2016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FAD621-93E8-47C8-A854-0FAE75D6E4C5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pic>
        <p:nvPicPr>
          <p:cNvPr id="5" name="Picture 2" descr="D:\Мои документы\Copy_26032009\Мои документы\Род Собр.(мл-ср)\DSCN27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28596" y="928670"/>
            <a:ext cx="4286280" cy="4000528"/>
          </a:xfrm>
          <a:prstGeom prst="rect">
            <a:avLst/>
          </a:prstGeom>
          <a:noFill/>
        </p:spPr>
      </p:pic>
      <p:pic>
        <p:nvPicPr>
          <p:cNvPr id="4098" name="Picture 2" descr="C:\Users\Galina\Desktop\Фото млад.- сред. гр. 2015 год\DSC031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928670"/>
            <a:ext cx="3929090" cy="400052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000496" y="5143512"/>
            <a:ext cx="19172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83DE757-D1E7-4CBA-BB2D-EB1D0B818B25}" type="datetime1">
              <a:rPr lang="ru-RU" smtClean="0"/>
              <a:pPr>
                <a:defRPr/>
              </a:pPr>
              <a:t>24.05.2016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FAD621-93E8-47C8-A854-0FAE75D6E4C5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pic>
        <p:nvPicPr>
          <p:cNvPr id="5122" name="Picture 2" descr="C:\Users\Galina\Desktop\Фото млад.- сред. гр. 2015 год\DSC029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142984"/>
            <a:ext cx="4572032" cy="4500594"/>
          </a:xfrm>
          <a:prstGeom prst="rect">
            <a:avLst/>
          </a:prstGeom>
          <a:noFill/>
        </p:spPr>
      </p:pic>
      <p:pic>
        <p:nvPicPr>
          <p:cNvPr id="5123" name="Picture 3" descr="C:\Users\Galina\Desktop\Фото млад.- сред. гр. 2015 год\DSC029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1000108"/>
            <a:ext cx="3714776" cy="3429024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571736" y="5786454"/>
            <a:ext cx="38538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Художественная литература</a:t>
            </a:r>
            <a:endParaRPr lang="ru-RU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83DE757-D1E7-4CBA-BB2D-EB1D0B818B25}" type="datetime1">
              <a:rPr lang="ru-RU" smtClean="0"/>
              <a:pPr>
                <a:defRPr/>
              </a:pPr>
              <a:t>24.05.2016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FAD621-93E8-47C8-A854-0FAE75D6E4C5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pic>
        <p:nvPicPr>
          <p:cNvPr id="6146" name="Picture 2" descr="C:\Users\Galina\Desktop\Фото млад.- сред. гр. 2015 год\DSC029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714488"/>
            <a:ext cx="6286544" cy="435771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714612" y="1071546"/>
            <a:ext cx="25003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Развитие речи</a:t>
            </a:r>
            <a:endParaRPr lang="ru-RU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85794"/>
            <a:ext cx="8229600" cy="703282"/>
          </a:xfrm>
        </p:spPr>
        <p:txBody>
          <a:bodyPr/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ИЗОБРАЗИТЕЛЬНАЯ ДЕЯТЕЛЬНОСТЬ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Рисование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00562" y="1357298"/>
            <a:ext cx="4041775" cy="639762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Лепка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B34FC54-BA84-406E-81A7-ED1BF7245320}" type="datetime1">
              <a:rPr lang="ru-RU" smtClean="0"/>
              <a:pPr>
                <a:defRPr/>
              </a:pPr>
              <a:t>24.05.2016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EE0C9B-313E-4A57-951B-C95CF1246C77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pic>
        <p:nvPicPr>
          <p:cNvPr id="10" name="Picture 2" descr="D:\Мои документы\Copy_26032009\Мои документы\Род Собр.(мл-ср)\DSCN274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0034" y="2571744"/>
            <a:ext cx="4040188" cy="3518811"/>
          </a:xfrm>
          <a:noFill/>
        </p:spPr>
      </p:pic>
      <p:pic>
        <p:nvPicPr>
          <p:cNvPr id="15" name="Picture 4" descr="C:\Users\Galina\Desktop\Фото млад.- сред. гр. 2015 год\DSC02919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143116"/>
            <a:ext cx="4041775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83DE757-D1E7-4CBA-BB2D-EB1D0B818B25}" type="datetime1">
              <a:rPr lang="ru-RU" smtClean="0"/>
              <a:pPr>
                <a:defRPr/>
              </a:pPr>
              <a:t>24.05.2016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FAD621-93E8-47C8-A854-0FAE75D6E4C5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pic>
        <p:nvPicPr>
          <p:cNvPr id="5" name="Picture 2" descr="D:\Мои документы\Copy_26032009\Мои документы\Род Собр.(мл-ср)\DSCN27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28597" y="2214553"/>
            <a:ext cx="4071965" cy="3857653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643042" y="1571612"/>
            <a:ext cx="19641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Аппликация</a:t>
            </a:r>
            <a:endParaRPr lang="ru-RU" sz="2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357818" y="714356"/>
            <a:ext cx="26444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Конструирование</a:t>
            </a:r>
            <a:endParaRPr lang="ru-RU" sz="2400" dirty="0"/>
          </a:p>
        </p:txBody>
      </p:sp>
      <p:pic>
        <p:nvPicPr>
          <p:cNvPr id="1026" name="Picture 2" descr="C:\Users\Galina\Desktop\Фото млад.- сред. гр. 2015 год\DSC029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500174"/>
            <a:ext cx="3857652" cy="37862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846158"/>
          </a:xfrm>
        </p:spPr>
        <p:txBody>
          <a:bodyPr/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УКРЕПЛЯЕМ ФИЗИЧЕСКОЕ ЗДОРОВЬЕ</a:t>
            </a:r>
            <a:endParaRPr lang="ru-RU" sz="2800" b="1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C84440-BC38-4FFC-8483-3169F081B32E}" type="datetime1">
              <a:rPr lang="ru-RU" smtClean="0"/>
              <a:pPr>
                <a:defRPr/>
              </a:pPr>
              <a:t>24.05.2016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B45559-35ED-4ED9-9764-400F101F4DBD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pic>
        <p:nvPicPr>
          <p:cNvPr id="8" name="Объект 3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0034" y="2143116"/>
            <a:ext cx="4038600" cy="3305697"/>
          </a:xfrm>
        </p:spPr>
      </p:pic>
      <p:pic>
        <p:nvPicPr>
          <p:cNvPr id="9" name="Picture 1" descr="C:\Users\Galina\Desktop\Фото млад.- сред. гр. 2015 год\DSCN283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714488"/>
            <a:ext cx="4038600" cy="3009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Путешествие">
  <a:themeElements>
    <a:clrScheme name="Другая 47">
      <a:dk1>
        <a:srgbClr val="8E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Путешествие</Template>
  <TotalTime>118</TotalTime>
  <Words>138</Words>
  <Application>Microsoft Office PowerPoint</Application>
  <PresentationFormat>Экран (4:3)</PresentationFormat>
  <Paragraphs>70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Путешествие</vt:lpstr>
      <vt:lpstr>«Почемучки» младшая – средняя группа</vt:lpstr>
      <vt:lpstr>Вот какие мы большие</vt:lpstr>
      <vt:lpstr>Познавательное развитие</vt:lpstr>
      <vt:lpstr>Слайд 4</vt:lpstr>
      <vt:lpstr>Слайд 5</vt:lpstr>
      <vt:lpstr>Слайд 6</vt:lpstr>
      <vt:lpstr>ИЗОБРАЗИТЕЛЬНАЯ ДЕЯТЕЛЬНОСТЬ</vt:lpstr>
      <vt:lpstr>Слайд 8</vt:lpstr>
      <vt:lpstr>УКРЕПЛЯЕМ ФИЗИЧЕСКОЕ ЗДОРОВЬЕ</vt:lpstr>
      <vt:lpstr>Слайд 10</vt:lpstr>
      <vt:lpstr>Слайд 11</vt:lpstr>
      <vt:lpstr>СЮЖЕТНО-РОЛЕВЫЕ ИГРЫ</vt:lpstr>
      <vt:lpstr>Дежурство, полдник</vt:lpstr>
      <vt:lpstr>Самообслуживание</vt:lpstr>
      <vt:lpstr>Трудовое воспитание</vt:lpstr>
      <vt:lpstr>ВПЕРЕДИ НАС ЖДЕТ МНОГО ИНТЕРЕСНОГО!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«Почемучки» младшая – средняя группа</dc:title>
  <dc:creator>Galina</dc:creator>
  <dc:description>http://aida.ucoz.ru</dc:description>
  <cp:lastModifiedBy>Galina</cp:lastModifiedBy>
  <cp:revision>13</cp:revision>
  <dcterms:created xsi:type="dcterms:W3CDTF">2016-05-24T17:52:02Z</dcterms:created>
  <dcterms:modified xsi:type="dcterms:W3CDTF">2016-05-24T19:52:05Z</dcterms:modified>
  <cp:category>шаблоны к Powerpoint</cp:category>
</cp:coreProperties>
</file>