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CD70-EA06-417C-9236-C82AC06AB47D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6AFC-E76E-49B3-BF41-BCB9373A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15.gif"/><Relationship Id="rId7" Type="http://schemas.openxmlformats.org/officeDocument/2006/relationships/image" Target="../media/image4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10" Type="http://schemas.openxmlformats.org/officeDocument/2006/relationships/image" Target="../media/image46.gif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jpeg"/><Relationship Id="rId7" Type="http://schemas.openxmlformats.org/officeDocument/2006/relationships/image" Target="../media/image6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73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65.gif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7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6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gif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4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5.gif"/><Relationship Id="rId9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4;&#1086;&#1080;%20&#1076;&#1086;&#1082;&#1091;&#1084;&#1077;&#1085;&#1090;&#1099;\2\&#1084;&#1086;&#1080;%20&#1089;&#1086;&#1086;&#1073;&#1097;&#1077;&#1085;&#1080;&#1103;\&#1050;&#1088;&#1091;&#1095;%20&#1053;.&#1042;\&#1087;&#1089;&#1080;&#1093;&#1086;&#1092;&#1080;&#1079;.%20&#1091;&#1087;&#1088;&#1072;&#1074;&#1083;..wmv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82867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  <a:gs pos="100000">
                <a:srgbClr val="FFEBFA">
                  <a:alpha val="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57760"/>
            <a:ext cx="9144000" cy="3500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D:\Документы\1\оформление\всё для презентаций\аниме картинки\явления природы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-642966"/>
            <a:ext cx="4714908" cy="2470517"/>
          </a:xfrm>
          <a:prstGeom prst="rect">
            <a:avLst/>
          </a:prstGeom>
          <a:noFill/>
        </p:spPr>
      </p:pic>
      <p:pic>
        <p:nvPicPr>
          <p:cNvPr id="18" name="Picture 11" descr="D:\Документы\1\оформление\всё для презентаций\аниме картинки\явления природы\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57222" y="-571528"/>
            <a:ext cx="5143536" cy="24705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785794"/>
            <a:ext cx="240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Учимся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92867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714356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играя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6072206"/>
            <a:ext cx="86439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гровая деятельность по программе «Детство»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Документы\1\оформление\всё для презентаций\аниме картинки\природа\16_bloe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981075" cy="1304925"/>
          </a:xfrm>
          <a:prstGeom prst="rect">
            <a:avLst/>
          </a:prstGeom>
          <a:noFill/>
        </p:spPr>
      </p:pic>
      <p:pic>
        <p:nvPicPr>
          <p:cNvPr id="1030" name="Picture 6" descr="D:\Документы\1\оформление\всё для презентаций\аниме картинки\природа\цветы\Cveti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429264"/>
            <a:ext cx="571504" cy="571504"/>
          </a:xfrm>
          <a:prstGeom prst="rect">
            <a:avLst/>
          </a:prstGeom>
          <a:noFill/>
        </p:spPr>
      </p:pic>
      <p:pic>
        <p:nvPicPr>
          <p:cNvPr id="1032" name="Picture 8" descr="D:\Документы\1\оформление\всё для презентаций\аниме картинки\природа\boom0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143116"/>
            <a:ext cx="2714612" cy="3451356"/>
          </a:xfrm>
          <a:prstGeom prst="rect">
            <a:avLst/>
          </a:prstGeom>
          <a:noFill/>
        </p:spPr>
      </p:pic>
      <p:pic>
        <p:nvPicPr>
          <p:cNvPr id="1031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285860"/>
            <a:ext cx="5943613" cy="4857760"/>
          </a:xfrm>
          <a:prstGeom prst="rect">
            <a:avLst/>
          </a:prstGeom>
          <a:noFill/>
        </p:spPr>
      </p:pic>
      <p:pic>
        <p:nvPicPr>
          <p:cNvPr id="21" name="Picture 6" descr="D:\Документы\1\оформление\всё для презентаций\аниме картинки\природа\цветы\Cveti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4929198"/>
            <a:ext cx="571504" cy="571504"/>
          </a:xfrm>
          <a:prstGeom prst="rect">
            <a:avLst/>
          </a:prstGeom>
          <a:noFill/>
        </p:spPr>
      </p:pic>
      <p:pic>
        <p:nvPicPr>
          <p:cNvPr id="22" name="Picture 6" descr="D:\Документы\1\оформление\всё для презентаций\аниме картинки\природа\цветы\Cveti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57214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:\Документы\1\фото  с дет.сада\2009-2011г\100_3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428868"/>
            <a:ext cx="26368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>
            <a:off x="142876" y="28572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143372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42918"/>
            <a:ext cx="3216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Пальчиковые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928670"/>
            <a:ext cx="1292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C:\Documents and Settings\Ирина\Рабочий стол\игровая деятельность фото\P10204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314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Документы\1\оформление\всё для презентаций\аниме картинки\дети\дети1\Deti2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572008"/>
            <a:ext cx="2143140" cy="1871676"/>
          </a:xfrm>
          <a:prstGeom prst="rect">
            <a:avLst/>
          </a:prstGeom>
          <a:noFill/>
        </p:spPr>
      </p:pic>
      <p:pic>
        <p:nvPicPr>
          <p:cNvPr id="1028" name="Picture 4" descr="D:\Документы\1\оформление\всё для презентаций\аниме картинки\природа\flower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5500702"/>
            <a:ext cx="666750" cy="666750"/>
          </a:xfrm>
          <a:prstGeom prst="rect">
            <a:avLst/>
          </a:prstGeom>
          <a:noFill/>
        </p:spPr>
      </p:pic>
      <p:pic>
        <p:nvPicPr>
          <p:cNvPr id="1029" name="Picture 5" descr="D:\Документы\1\оформление\всё для презентаций\аниме картинки\природа\flower1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548332"/>
            <a:ext cx="666750" cy="666750"/>
          </a:xfrm>
          <a:prstGeom prst="rect">
            <a:avLst/>
          </a:prstGeom>
          <a:noFill/>
        </p:spPr>
      </p:pic>
      <p:pic>
        <p:nvPicPr>
          <p:cNvPr id="1030" name="Picture 6" descr="D:\Документы\1\оформление\всё для презентаций\аниме картинки\природа\flower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5929330"/>
            <a:ext cx="666750" cy="666750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Ирина\Рабочий стол\игровая деятельность фото\P101038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00024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Документы\1\оформление\всё для презентаций\аниме картинки\природа\flower1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5857892"/>
            <a:ext cx="666750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76" y="28572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071934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642918"/>
            <a:ext cx="3290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Строительно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1279" y="714356"/>
            <a:ext cx="3852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онструктивная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928926" y="1500174"/>
            <a:ext cx="1866912" cy="122397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14"/>
            <a:ext cx="2143140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14678" y="1714488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C:\Documents and Settings\Ирина\Рабочий стол\игровая деятельность фото\P1040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85992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Ирина\Рабочий стол\игровая деятельность фото\Открытые занятия 1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287098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окументы\1\фото  с дет.сада\2009-2011г\P10408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7496"/>
            <a:ext cx="228681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Документы\1\оформление\всё для презентаций\аниме картинки\дети\c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572008"/>
            <a:ext cx="2484871" cy="1414465"/>
          </a:xfrm>
          <a:prstGeom prst="rect">
            <a:avLst/>
          </a:prstGeom>
          <a:noFill/>
        </p:spPr>
      </p:pic>
      <p:pic>
        <p:nvPicPr>
          <p:cNvPr id="2053" name="Picture 5" descr="D:\Документы\1\оформление\всё для презентаций\аниме картинки\природа\dividers_1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29330"/>
            <a:ext cx="4572000" cy="457200"/>
          </a:xfrm>
          <a:prstGeom prst="rect">
            <a:avLst/>
          </a:prstGeom>
          <a:noFill/>
        </p:spPr>
      </p:pic>
      <p:pic>
        <p:nvPicPr>
          <p:cNvPr id="2054" name="Picture 6" descr="D:\Документы\1\оформление\всё для презентаций\аниме картинки\природа\dividers_11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929330"/>
            <a:ext cx="4572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76" y="28572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000496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14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642918"/>
            <a:ext cx="3002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Хороводная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000108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Ирина\Рабочий стол\игровая деятельность фото\100_0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Ирина\Рабочий стол\игровая деятельность фото\P10402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7" y="2285992"/>
            <a:ext cx="2652721" cy="200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Ирина\Рабочий стол\игровая деятельность фото\P2240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28599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Ирина\Рабочий стол\игровая деятельность фото\SSL226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29132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Документы\1\оформление\всё для презентаций\аниме картинки\дети\дети1\Deti8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347952"/>
            <a:ext cx="1685928" cy="1724245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Ирина\Local Settings\Temporary Internet Files\Content.Word\DSC0149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214819"/>
            <a:ext cx="264320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142852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000496" y="428604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-142900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-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85794"/>
            <a:ext cx="4203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экспериментирование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Ирина\Рабочий стол\игровая деятельность фото\P10406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28765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Ирина\Рабочий стол\игровая деятельность фото\P10408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240440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окументы\1\фото  с дет.сада\2009-2011г\дети гр 11\DSC019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357694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окументы\1\фото  с дет.сада\проогулка\P10401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071678"/>
            <a:ext cx="282786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Документы\1\оформление\всё для презентаций\аниме картинки\дети\baby05-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714884"/>
            <a:ext cx="2011214" cy="1413007"/>
          </a:xfrm>
          <a:prstGeom prst="rect">
            <a:avLst/>
          </a:prstGeom>
          <a:noFill/>
        </p:spPr>
      </p:pic>
      <p:pic>
        <p:nvPicPr>
          <p:cNvPr id="4099" name="Picture 3" descr="D:\Документы\1\оформление\всё для презентаций\аниме картинки\дети\bath1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513559"/>
            <a:ext cx="1571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лако 35"/>
          <p:cNvSpPr/>
          <p:nvPr/>
        </p:nvSpPr>
        <p:spPr>
          <a:xfrm>
            <a:off x="6286512" y="1214422"/>
            <a:ext cx="2714644" cy="214314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4429124" y="0"/>
            <a:ext cx="3000396" cy="235743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1857356" y="785794"/>
            <a:ext cx="3143272" cy="250033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0" y="0"/>
            <a:ext cx="2857520" cy="2428892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Документы\1\оформление\Организатор клипов (Microsoft)\ирина\Копия 1270546698_4-ribbons-and-bann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5572140"/>
            <a:ext cx="6481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Дидактические игры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6200000">
            <a:off x="1071538" y="3071810"/>
            <a:ext cx="2500330" cy="221457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16200000">
            <a:off x="5429256" y="3000372"/>
            <a:ext cx="2571768" cy="228601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D:\Документы\1\оформление\всё для презентаций\аниме картинки\дома\haus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8929718" cy="48686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85852" y="3407821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 содержанию</a:t>
            </a:r>
          </a:p>
          <a:p>
            <a:pPr lvl="0" algn="ctr"/>
            <a:endParaRPr lang="ru-RU" sz="2000" b="1" dirty="0" smtClean="0">
              <a:latin typeface="Century Schoolbook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математические, экологические и т.д.</a:t>
            </a:r>
            <a:endParaRPr lang="ru-RU" sz="1600" b="1" dirty="0" smtClean="0"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072066" y="3428716"/>
            <a:ext cx="33575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дидактическому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материалу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с предметами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и игрушками,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настольно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печатные, словесные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23" name="Рисунок 22" descr="C:\Documents and Settings\Ирина\Рабочий стол\игровая деятельность фото\P10203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9287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Ирина\Рабочий стол\игровая деятельность фото\P10103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85728"/>
            <a:ext cx="1903768" cy="16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Ирина\Рабочий стол\игровая деятельность фото\Открытые занятия 1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214422"/>
            <a:ext cx="1857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D:\Документы\1\оформление\всё для презентаций\аниме картинки\дети\43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500438"/>
            <a:ext cx="1451320" cy="1852607"/>
          </a:xfrm>
          <a:prstGeom prst="rect">
            <a:avLst/>
          </a:prstGeom>
          <a:noFill/>
        </p:spPr>
      </p:pic>
      <p:pic>
        <p:nvPicPr>
          <p:cNvPr id="25" name="Рисунок 24" descr="C:\Documents and Settings\Ирина\Рабочий стол\игровая деятельность фото\DSC0115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9" y="142873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488" y="-14290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20" grpId="0"/>
      <p:bldP spid="5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1714512" cy="1714512"/>
          </a:xfrm>
          <a:prstGeom prst="rect">
            <a:avLst/>
          </a:prstGeom>
          <a:noFill/>
        </p:spPr>
      </p:pic>
      <p:sp>
        <p:nvSpPr>
          <p:cNvPr id="28" name="Облако 27"/>
          <p:cNvSpPr/>
          <p:nvPr/>
        </p:nvSpPr>
        <p:spPr>
          <a:xfrm>
            <a:off x="6715140" y="0"/>
            <a:ext cx="2428860" cy="221455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4572000" y="1214422"/>
            <a:ext cx="2786082" cy="214314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286116" y="0"/>
            <a:ext cx="3000396" cy="192882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1785918" y="1214422"/>
            <a:ext cx="2714644" cy="2214578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0" y="0"/>
            <a:ext cx="2786050" cy="2786082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D:\Документы\1\оформление\Организатор клипов (Microsoft)\ирина\Копия 1270546698_4-ribbons-and-bann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sp>
        <p:nvSpPr>
          <p:cNvPr id="11" name="Пятиугольник 10"/>
          <p:cNvSpPr/>
          <p:nvPr/>
        </p:nvSpPr>
        <p:spPr>
          <a:xfrm rot="16200000">
            <a:off x="7000892" y="3571876"/>
            <a:ext cx="2357454" cy="150019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6200000">
            <a:off x="5214942" y="3500438"/>
            <a:ext cx="2357454" cy="164307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6200000">
            <a:off x="3428992" y="3500438"/>
            <a:ext cx="2357454" cy="164307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607325" y="3464720"/>
            <a:ext cx="2357454" cy="171451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-178626" y="3536157"/>
            <a:ext cx="2357454" cy="157163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572140"/>
            <a:ext cx="6054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Развивающие игры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6" descr="D:\Документы\1\оформление\всё для презентаций\аниме картинки\дома\haus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8929718" cy="48686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4000504"/>
            <a:ext cx="1785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плоскостное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Танграмы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885017"/>
            <a:ext cx="18573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Трансформация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Трансформеры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43338" y="3943183"/>
            <a:ext cx="19287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Комбинаторика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передвижения,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(шашки)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9379" y="3934430"/>
            <a:ext cx="161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Логические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286644" y="3929066"/>
            <a:ext cx="18036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удожественно–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азвивающие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«Подбери фон 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атюрморту»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Documents and Settings\Ирина\Рабочий стол\игровая деятельность фото\Открытые занятия 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14290"/>
            <a:ext cx="1707949" cy="1285884"/>
          </a:xfrm>
          <a:prstGeom prst="rect">
            <a:avLst/>
          </a:prstGeom>
          <a:noFill/>
        </p:spPr>
      </p:pic>
      <p:pic>
        <p:nvPicPr>
          <p:cNvPr id="19" name="Рисунок 18" descr="C:\Documents and Settings\Ирина\Рабочий стол\игровая деятельность фото\Открытые занятия 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28604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Ирина\Рабочий стол\игровая деятельность фото\Открытые занятия 1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1500174"/>
            <a:ext cx="1660411" cy="1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Ирина\Рабочий стол\игровая деятельность фото\Открытые занятия 1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500174"/>
            <a:ext cx="1760736" cy="143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Ирина\Рабочий стол\игровая деятельность фото\Открытые занятия 1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14290"/>
            <a:ext cx="1715625" cy="150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5" grpId="0"/>
      <p:bldP spid="27649" grpId="0"/>
      <p:bldP spid="13" grpId="0"/>
      <p:bldP spid="27650" grpId="0"/>
      <p:bldP spid="15" grpId="0"/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-214338"/>
            <a:ext cx="1714512" cy="1714512"/>
          </a:xfrm>
          <a:prstGeom prst="rect">
            <a:avLst/>
          </a:prstGeom>
          <a:noFill/>
        </p:spPr>
      </p:pic>
      <p:sp>
        <p:nvSpPr>
          <p:cNvPr id="20" name="Облако 19"/>
          <p:cNvSpPr/>
          <p:nvPr/>
        </p:nvSpPr>
        <p:spPr>
          <a:xfrm>
            <a:off x="5929290" y="0"/>
            <a:ext cx="3214710" cy="235745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786050" y="642918"/>
            <a:ext cx="3500462" cy="2857520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0"/>
            <a:ext cx="3429024" cy="2571768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 rot="16200000">
            <a:off x="-357222" y="3643316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происхождению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16200000">
            <a:off x="1142976" y="3643315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структуре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16200000">
            <a:off x="2643174" y="3643316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характеру организации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6200000">
            <a:off x="4143372" y="3571877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типу основного движения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6200000">
            <a:off x="5643570" y="3643315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 степени подвижности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6200000">
            <a:off x="7143768" y="3643315"/>
            <a:ext cx="2357454" cy="135732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спортивные игры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Документы\1\оформление\Организатор клипов (Microsoft)\ирина\Копия 1270546698_4-ribbons-and-bann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</p:spPr>
      </p:pic>
      <p:pic>
        <p:nvPicPr>
          <p:cNvPr id="5" name="Picture 6" descr="D:\Документы\1\оформление\всё для презентаций\аниме картинки\дома\haus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8929718" cy="486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643578"/>
            <a:ext cx="548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Подвижные игры</a:t>
            </a:r>
            <a:endParaRPr lang="ru-RU" sz="5400" b="1" cap="none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D:\Документы\1\фото  с дет.сада\проогулка\P10400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9839" y="1071546"/>
            <a:ext cx="219516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Ирина\Рабочий стол\игровая деятельность фото\Развивающая среда 0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00042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Ирина\Рабочий стол\игровая деятельность фото\Изображение 2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28604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885828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71435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Развивающее значение игр различно,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если  в творческих играх преимущественно развивается: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57290" y="1857364"/>
            <a:ext cx="65008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Воображение,                                                                                                                                  Творческие и  коммуникативные способности,                                                                           Способность понимать другого и                                          ориентироваться в смыслах человеческой деятельности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16200000">
            <a:off x="821581" y="1750131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6200000">
            <a:off x="821581" y="2107321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6200000">
            <a:off x="821581" y="2678825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6" name="Picture 4" descr="D:\Документы\1\оформление\всё для презентаций\картинки\Рисунки .png\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000496" y="3643314"/>
            <a:ext cx="1219200" cy="12192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14810" y="3791554"/>
            <a:ext cx="842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в </a:t>
            </a:r>
            <a:r>
              <a:rPr lang="ru-RU" sz="2400" b="1" dirty="0" smtClean="0">
                <a:latin typeface="Century Schoolbook" pitchFamily="18" charset="0"/>
              </a:rPr>
              <a:t>играх с правилами</a:t>
            </a:r>
            <a:r>
              <a:rPr lang="ru-RU" sz="2400" dirty="0" smtClean="0">
                <a:latin typeface="Century Schoolbook" pitchFamily="18" charset="0"/>
              </a:rPr>
              <a:t> развивается нормативная регуляция поведения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28677" name="Picture 5" descr="D:\Документы\1\оформление\всё для презентаций\аниме картинки\дети\дети1\Deti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214554"/>
            <a:ext cx="1666878" cy="1782277"/>
          </a:xfrm>
          <a:prstGeom prst="rect">
            <a:avLst/>
          </a:prstGeom>
          <a:noFill/>
        </p:spPr>
      </p:pic>
      <p:pic>
        <p:nvPicPr>
          <p:cNvPr id="28678" name="Picture 6" descr="D:\Документы\1\оформление\всё для презентаций\аниме картинки\дети\дети1\Deti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857760"/>
            <a:ext cx="1214446" cy="1821669"/>
          </a:xfrm>
          <a:prstGeom prst="rect">
            <a:avLst/>
          </a:prstGeom>
          <a:noFill/>
        </p:spPr>
      </p:pic>
      <p:pic>
        <p:nvPicPr>
          <p:cNvPr id="17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75308"/>
            <a:ext cx="2286016" cy="186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675" grpId="0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8858280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8579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Условия развития игровой деятельности: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728" y="2214554"/>
            <a:ext cx="72152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Игра не формируется сама собой,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её транслирует общество.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Педагогическое руководство игрой.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Развивающая предметно – игровая среда,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которая динамично изменяется не только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от группы к группе, но и меняется в течение года.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7" name="Picture 7" descr="D:\Документы\1\оформление\всё для презентаций\картинки\Рисунки .png\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309513" cy="571504"/>
          </a:xfrm>
          <a:prstGeom prst="rect">
            <a:avLst/>
          </a:prstGeom>
          <a:noFill/>
        </p:spPr>
      </p:pic>
      <p:pic>
        <p:nvPicPr>
          <p:cNvPr id="8" name="Picture 8" descr="D:\Документы\1\оформление\всё для презентаций\картинки\Рисунки .png\7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071810"/>
            <a:ext cx="357190" cy="524874"/>
          </a:xfrm>
          <a:prstGeom prst="rect">
            <a:avLst/>
          </a:prstGeom>
          <a:noFill/>
        </p:spPr>
      </p:pic>
      <p:pic>
        <p:nvPicPr>
          <p:cNvPr id="9" name="Picture 9" descr="D:\Документы\1\оформление\всё для презентаций\картинки\Рисунки .png\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385418" cy="555634"/>
          </a:xfrm>
          <a:prstGeom prst="rect">
            <a:avLst/>
          </a:prstGeom>
          <a:noFill/>
        </p:spPr>
      </p:pic>
      <p:pic>
        <p:nvPicPr>
          <p:cNvPr id="10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75308"/>
            <a:ext cx="2286016" cy="186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57290" y="4286256"/>
            <a:ext cx="635798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8858280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000108"/>
            <a:ext cx="5857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Разная развивающая среда: 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Рисунок 5" descr="C:\Documents and Settings\Ирина\Рабочий стол\игровая деятельность фото\Открытые занятия 1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357430"/>
            <a:ext cx="2232026" cy="16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Ирина\Рабочий стол\игровая деятельность фото\Развивающая среда 1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357430"/>
            <a:ext cx="2314913" cy="164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Documents and Settings\Ирина\Рабочий стол\игровая деятельность фото\Развивающая среда 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214554"/>
            <a:ext cx="1428760" cy="192882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2071702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1785926"/>
            <a:ext cx="1500198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1857364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57290" y="185736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Открытая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17859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Закрытая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185736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Полузакрытая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421481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357290" y="428625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Schoolbook" pitchFamily="18" charset="0"/>
                <a:cs typeface="Times New Roman" pitchFamily="18" charset="0"/>
              </a:rPr>
              <a:t>Принципы обучения игре (</a:t>
            </a:r>
            <a:r>
              <a:rPr lang="ru-RU" sz="2000" b="1" dirty="0" err="1" smtClean="0">
                <a:latin typeface="Century Schoolbook" pitchFamily="18" charset="0"/>
                <a:cs typeface="Times New Roman" pitchFamily="18" charset="0"/>
              </a:rPr>
              <a:t>Михаленко</a:t>
            </a:r>
            <a:r>
              <a:rPr lang="ru-RU" sz="2000" b="1" dirty="0" smtClean="0">
                <a:latin typeface="Century Schoolbook" pitchFamily="18" charset="0"/>
                <a:cs typeface="Times New Roman" pitchFamily="18" charset="0"/>
              </a:rPr>
              <a:t>): </a:t>
            </a:r>
            <a:endParaRPr lang="ru-RU" sz="2000" dirty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57290" y="4765119"/>
            <a:ext cx="700092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играет с ребенком на протяжении всего дошкольного возраста в позиции партнера.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ориентировать детей на взаимодействие со сверстниками.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 играть таким образом, чтобы выделить новый способ построения игры.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каким другим  видом деятельности мы не имеем права заменять игру в режиме дня.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8" name="Picture 4" descr="D:\Документы\1\оформление\всё для презентаций\картинки\Рисунки .png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819664"/>
            <a:ext cx="252410" cy="252410"/>
          </a:xfrm>
          <a:prstGeom prst="rect">
            <a:avLst/>
          </a:prstGeom>
          <a:noFill/>
        </p:spPr>
      </p:pic>
      <p:pic>
        <p:nvPicPr>
          <p:cNvPr id="21" name="Picture 4" descr="D:\Документы\1\оформление\всё для презентаций\картинки\Рисунки .png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319730"/>
            <a:ext cx="252410" cy="252410"/>
          </a:xfrm>
          <a:prstGeom prst="rect">
            <a:avLst/>
          </a:prstGeom>
          <a:noFill/>
        </p:spPr>
      </p:pic>
      <p:pic>
        <p:nvPicPr>
          <p:cNvPr id="22" name="Picture 4" descr="D:\Документы\1\оформление\всё для презентаций\картинки\Рисунки .png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572140"/>
            <a:ext cx="252410" cy="252410"/>
          </a:xfrm>
          <a:prstGeom prst="rect">
            <a:avLst/>
          </a:prstGeom>
          <a:noFill/>
        </p:spPr>
      </p:pic>
      <p:pic>
        <p:nvPicPr>
          <p:cNvPr id="23" name="Picture 4" descr="D:\Документы\1\оформление\всё для презентаций\картинки\Рисунки .png\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6000768"/>
            <a:ext cx="252410" cy="25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/>
      <p:bldP spid="31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ерфолента 24"/>
          <p:cNvSpPr/>
          <p:nvPr/>
        </p:nvSpPr>
        <p:spPr>
          <a:xfrm>
            <a:off x="0" y="6357958"/>
            <a:ext cx="9144000" cy="428604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2428860" cy="1714488"/>
          </a:xfrm>
          <a:prstGeom prst="rect">
            <a:avLst/>
          </a:prstGeom>
          <a:noFill/>
        </p:spPr>
      </p:pic>
      <p:pic>
        <p:nvPicPr>
          <p:cNvPr id="1027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71594"/>
            <a:ext cx="8858280" cy="4643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85723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В отечественной дошкольной педагогике сложилось несколько классификаций игры: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006734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entury Schoolbook" pitchFamily="18" charset="0"/>
              </a:rPr>
              <a:t>По степени самостоятельности и </a:t>
            </a:r>
          </a:p>
          <a:p>
            <a:r>
              <a:rPr lang="ru-RU" sz="2000" b="1" dirty="0" smtClean="0">
                <a:latin typeface="Century Schoolbook" pitchFamily="18" charset="0"/>
              </a:rPr>
              <a:t>творчества детей в игре (Крупская).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1031" name="Picture 7" descr="D:\Документы\1\оформление\всё для презентаций\картинки\Рисунки .png\7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071678"/>
            <a:ext cx="309513" cy="571504"/>
          </a:xfrm>
          <a:prstGeom prst="rect">
            <a:avLst/>
          </a:prstGeom>
          <a:noFill/>
        </p:spPr>
      </p:pic>
      <p:pic>
        <p:nvPicPr>
          <p:cNvPr id="1032" name="Picture 8" descr="D:\Документы\1\оформление\всё для презентаций\картинки\Рисунки .png\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071810"/>
            <a:ext cx="437538" cy="642942"/>
          </a:xfrm>
          <a:prstGeom prst="rect">
            <a:avLst/>
          </a:prstGeom>
          <a:noFill/>
        </p:spPr>
      </p:pic>
      <p:pic>
        <p:nvPicPr>
          <p:cNvPr id="1033" name="Picture 9" descr="D:\Документы\1\оформление\всё для презентаций\картинки\Рисунки .png\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1223" y="4214818"/>
            <a:ext cx="456856" cy="658622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000232" y="3000372"/>
            <a:ext cx="5429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 чьей инициативе возникают игры ребенка или взрослого (Новоселова).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86050" y="4214818"/>
            <a:ext cx="500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Игра, как представление и как борьба за что – то (Короткова).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</a:endParaRPr>
          </a:p>
        </p:txBody>
      </p:sp>
      <p:pic>
        <p:nvPicPr>
          <p:cNvPr id="1040" name="Picture 16" descr="D:\Документы\1\оформление\всё для презентаций\аниме картинки\дома\casamedia1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4929198"/>
            <a:ext cx="1714512" cy="1643074"/>
          </a:xfrm>
          <a:prstGeom prst="rect">
            <a:avLst/>
          </a:prstGeom>
          <a:noFill/>
        </p:spPr>
      </p:pic>
      <p:pic>
        <p:nvPicPr>
          <p:cNvPr id="1039" name="Picture 15" descr="D:\Документы\1\оформление\всё для презентаций\аниме картинки\дети\45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5857892"/>
            <a:ext cx="5214974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034" grpId="0"/>
      <p:bldP spid="10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Документы\оформление\всё для презентаций\аниме картинки\дети\4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4643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Документы\оформление\всё для презентаций\аниме картинки\текст\z4baf5c08030e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000240"/>
            <a:ext cx="8229600" cy="804863"/>
          </a:xfrm>
        </p:spPr>
      </p:pic>
      <p:sp>
        <p:nvSpPr>
          <p:cNvPr id="7" name="Облако 6"/>
          <p:cNvSpPr/>
          <p:nvPr/>
        </p:nvSpPr>
        <p:spPr>
          <a:xfrm>
            <a:off x="1857356" y="214290"/>
            <a:ext cx="1285884" cy="92869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928926" y="1142984"/>
            <a:ext cx="1285884" cy="92869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143372" y="285728"/>
            <a:ext cx="1285884" cy="92869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715008" y="714356"/>
            <a:ext cx="1285884" cy="92869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7286644" y="214290"/>
            <a:ext cx="1285884" cy="928694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0" descr="D:\Документы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57162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00166" y="571501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Коваленко Ирина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86322"/>
            <a:ext cx="2643206" cy="1857364"/>
          </a:xfrm>
          <a:prstGeom prst="rect">
            <a:avLst/>
          </a:prstGeom>
          <a:noFill/>
        </p:spPr>
      </p:pic>
      <p:pic>
        <p:nvPicPr>
          <p:cNvPr id="7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143032"/>
            <a:ext cx="8858280" cy="46434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85723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Творческие игры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16200000">
            <a:off x="607267" y="1859676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6200000">
            <a:off x="626244" y="2588409"/>
            <a:ext cx="533397" cy="642942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6200000">
            <a:off x="642986" y="2928858"/>
            <a:ext cx="533397" cy="676425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6200000">
            <a:off x="678721" y="3607503"/>
            <a:ext cx="533397" cy="605019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85852" y="1857364"/>
            <a:ext cx="7072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оображаемая ситуация и каждый играющий её придерживается;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тсутствие предметного результата;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Диапазон от индивидуальной игры  до совместной;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вижется во времени поступательно;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</a:rPr>
              <a:t>тношение сопричастности, если игра совместная;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</a:t>
            </a:r>
          </a:p>
        </p:txBody>
      </p:sp>
      <p:sp>
        <p:nvSpPr>
          <p:cNvPr id="13" name="Полилиния 12"/>
          <p:cNvSpPr/>
          <p:nvPr/>
        </p:nvSpPr>
        <p:spPr>
          <a:xfrm rot="16200000">
            <a:off x="695388" y="4019465"/>
            <a:ext cx="500066" cy="605019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D:\Документы\1\оформление\всё для презентаций\аниме картинки\дети\дети1\Deti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5357826"/>
            <a:ext cx="770704" cy="1176338"/>
          </a:xfrm>
          <a:prstGeom prst="rect">
            <a:avLst/>
          </a:prstGeom>
          <a:noFill/>
        </p:spPr>
      </p:pic>
      <p:pic>
        <p:nvPicPr>
          <p:cNvPr id="15" name="Picture 16" descr="D:\Документы\1\оформление\всё для презентаций\аниме картинки\дома\casamedia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714884"/>
            <a:ext cx="171451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228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D:\Документы\1\рисунки\дети\765308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75308"/>
            <a:ext cx="2286016" cy="1868378"/>
          </a:xfrm>
          <a:prstGeom prst="rect">
            <a:avLst/>
          </a:prstGeom>
          <a:noFill/>
        </p:spPr>
      </p:pic>
      <p:pic>
        <p:nvPicPr>
          <p:cNvPr id="5" name="Picture 3" descr="D:\Документы\1\оформление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-1071594"/>
            <a:ext cx="8858280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92867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Игры с правилами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1265" name="Picture 1" descr="D:\Документы\1\оформление\всё для презентаций\аниме картинки\дети\4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214950"/>
            <a:ext cx="1142976" cy="1440150"/>
          </a:xfrm>
          <a:prstGeom prst="rect">
            <a:avLst/>
          </a:prstGeom>
          <a:noFill/>
        </p:spPr>
      </p:pic>
      <p:pic>
        <p:nvPicPr>
          <p:cNvPr id="8" name="Picture 16" descr="D:\Документы\1\оформление\всё для презентаций\аниме картинки\дома\casamedia1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714884"/>
            <a:ext cx="1714512" cy="1643074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00166" y="1928802"/>
            <a:ext cx="67866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азначение специфического результата – выигрыша;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аличие формулированных правил;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сегда совместная деятельность;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азвертывается циклично (объяснение правил, ход игры, выигрыш);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Schoolbook" pitchFamily="18" charset="0"/>
                <a:ea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</a:rPr>
              <a:t>тношение между участниками: соперничество.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 rot="16200000">
            <a:off x="821581" y="1893007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16200000">
            <a:off x="821581" y="2607387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16200000">
            <a:off x="821581" y="2964577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6200000">
            <a:off x="821581" y="3393205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821581" y="4107585"/>
            <a:ext cx="533397" cy="604987"/>
          </a:xfrm>
          <a:custGeom>
            <a:avLst/>
            <a:gdLst>
              <a:gd name="connsiteX0" fmla="*/ 892975 w 1785950"/>
              <a:gd name="connsiteY0" fmla="*/ 392909 h 1571636"/>
              <a:gd name="connsiteX1" fmla="*/ 892975 w 1785950"/>
              <a:gd name="connsiteY1" fmla="*/ 1571636 h 1571636"/>
              <a:gd name="connsiteX2" fmla="*/ 892975 w 1785950"/>
              <a:gd name="connsiteY2" fmla="*/ 392909 h 1571636"/>
              <a:gd name="connsiteX0" fmla="*/ 1823157 w 3646314"/>
              <a:gd name="connsiteY0" fmla="*/ 916788 h 1666911"/>
              <a:gd name="connsiteX1" fmla="*/ 1823157 w 3646314"/>
              <a:gd name="connsiteY1" fmla="*/ 1666911 h 1666911"/>
              <a:gd name="connsiteX2" fmla="*/ 1823157 w 3646314"/>
              <a:gd name="connsiteY2" fmla="*/ 916788 h 166691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  <a:gd name="connsiteX0" fmla="*/ 1823157 w 3646314"/>
              <a:gd name="connsiteY0" fmla="*/ 1089248 h 1839371"/>
              <a:gd name="connsiteX1" fmla="*/ 1823157 w 3646314"/>
              <a:gd name="connsiteY1" fmla="*/ 1839371 h 1839371"/>
              <a:gd name="connsiteX2" fmla="*/ 1823157 w 3646314"/>
              <a:gd name="connsiteY2" fmla="*/ 1089248 h 18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6314" h="1839371">
                <a:moveTo>
                  <a:pt x="1823157" y="1089248"/>
                </a:moveTo>
                <a:cubicBezTo>
                  <a:pt x="1593970" y="0"/>
                  <a:pt x="3646314" y="660644"/>
                  <a:pt x="1823157" y="1839371"/>
                </a:cubicBezTo>
                <a:cubicBezTo>
                  <a:pt x="0" y="660644"/>
                  <a:pt x="1941380" y="27733"/>
                  <a:pt x="1823157" y="1089248"/>
                </a:cubicBezTo>
                <a:close/>
              </a:path>
            </a:pathLst>
          </a:custGeom>
          <a:gradFill flip="none" rotWithShape="1">
            <a:gsLst>
              <a:gs pos="14000">
                <a:srgbClr val="FF0000"/>
              </a:gs>
              <a:gs pos="100000">
                <a:srgbClr val="FFC000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66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0" y="214290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286248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2143140" cy="214314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71480"/>
            <a:ext cx="4429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Сюжетно - ролевая</a:t>
            </a:r>
            <a:endParaRPr lang="ru-RU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928670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5" name="Picture 7" descr="C:\Documents and Settings\Ирина\Рабочий стол\игровая деятельность фото\100_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85992"/>
            <a:ext cx="2500330" cy="2338109"/>
          </a:xfrm>
          <a:prstGeom prst="rect">
            <a:avLst/>
          </a:prstGeom>
          <a:noFill/>
        </p:spPr>
      </p:pic>
      <p:pic>
        <p:nvPicPr>
          <p:cNvPr id="17416" name="Picture 8" descr="C:\Documents and Settings\Ирина\Рабочий стол\игровая деятельность фото\DSC01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29132"/>
            <a:ext cx="2730491" cy="2047868"/>
          </a:xfrm>
          <a:prstGeom prst="rect">
            <a:avLst/>
          </a:prstGeom>
          <a:noFill/>
        </p:spPr>
      </p:pic>
      <p:pic>
        <p:nvPicPr>
          <p:cNvPr id="18" name="Рисунок 17" descr="C:\Documents and Settings\Ирина\Рабочий стол\игровая деятельность фото\DSC015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4349" y="2214554"/>
            <a:ext cx="2552163" cy="186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Ирина\Рабочий стол\игровая деятельность фото\P10104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64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Ирина\Рабочий стол\игровая деятельность фото\P10406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143380"/>
            <a:ext cx="2967039" cy="2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D:\Документы\1\оформление\всё для презентаций\аниме картинки\дети\дети1\Deti2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714884"/>
            <a:ext cx="2295525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214290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286248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2143140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86512" y="928670"/>
            <a:ext cx="1180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7166"/>
            <a:ext cx="3454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Режиссерская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C:\Documents and Settings\Ирина\Рабочий стол\игровая деятельность фото\P1040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857496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:\Документы\1\фото  с дет.сада\2009-2011г\P104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00240"/>
            <a:ext cx="4286280" cy="2071702"/>
          </a:xfrm>
          <a:prstGeom prst="rect">
            <a:avLst/>
          </a:prstGeom>
          <a:noFill/>
        </p:spPr>
      </p:pic>
      <p:pic>
        <p:nvPicPr>
          <p:cNvPr id="15" name="Рисунок 14" descr="C:\Documents and Settings\Ирина\Рабочий стол\игровая деятельность фото\P10407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256"/>
            <a:ext cx="296333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Документы\1\оформление\всё для презентаций\аниме картинки\дети\boy2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71488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D:\Документы\1\оформление\всё для презентаций\аниме картинки\природа\boom0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572008"/>
            <a:ext cx="2071702" cy="2428879"/>
          </a:xfrm>
          <a:prstGeom prst="rect">
            <a:avLst/>
          </a:prstGeom>
          <a:noFill/>
        </p:spPr>
      </p:pic>
      <p:sp>
        <p:nvSpPr>
          <p:cNvPr id="15" name="Блок-схема: процесс 14"/>
          <p:cNvSpPr/>
          <p:nvPr/>
        </p:nvSpPr>
        <p:spPr>
          <a:xfrm>
            <a:off x="0" y="6572272"/>
            <a:ext cx="9144000" cy="285728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0" y="214290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286248" y="714356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0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71480"/>
            <a:ext cx="3850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Театрализованная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142984"/>
            <a:ext cx="10807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C:\Documents and Settings\Ирина\Рабочий стол\игровая деятельность фото\Развивающая среда 2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85736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Документы\1\фото  с дет.сада\2009-2011г\100_3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285992"/>
            <a:ext cx="2857761" cy="2143140"/>
          </a:xfrm>
          <a:prstGeom prst="rect">
            <a:avLst/>
          </a:prstGeom>
          <a:noFill/>
        </p:spPr>
      </p:pic>
      <p:pic>
        <p:nvPicPr>
          <p:cNvPr id="9" name="Рисунок 8" descr="C:\Documents and Settings\Ирина\Рабочий стол\игровая деятельность фото\DSC011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071942"/>
            <a:ext cx="2965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Документы\1\оформление\всё для презентаций\аниме картинки\дети\дети1\Deti7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4929198"/>
            <a:ext cx="2071702" cy="1743080"/>
          </a:xfrm>
          <a:prstGeom prst="rect">
            <a:avLst/>
          </a:prstGeom>
          <a:noFill/>
        </p:spPr>
      </p:pic>
      <p:pic>
        <p:nvPicPr>
          <p:cNvPr id="19461" name="Picture 5" descr="D:\Документы\1\оформление\всё для презентаций\аниме картинки\дома\7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4857760"/>
            <a:ext cx="294107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76" y="214290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286248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500042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785794"/>
            <a:ext cx="321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имитации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Ирина\Рабочий стол\игровая деятельность фото\Развивающая среда 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357430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Документы\1\оформление\всё для презентаций\аниме картинки\куколки\anmated_doll_000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143380"/>
            <a:ext cx="2143140" cy="2388070"/>
          </a:xfrm>
          <a:prstGeom prst="rect">
            <a:avLst/>
          </a:prstGeom>
          <a:noFill/>
        </p:spPr>
      </p:pic>
      <p:pic>
        <p:nvPicPr>
          <p:cNvPr id="12" name="психофиз. управл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1536" y="2285992"/>
            <a:ext cx="5117720" cy="40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76" y="214290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071934" y="642918"/>
            <a:ext cx="4857752" cy="1571636"/>
          </a:xfrm>
          <a:prstGeom prst="cloud">
            <a:avLst/>
          </a:prstGeom>
          <a:gradFill>
            <a:gsLst>
              <a:gs pos="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 w="9525"/>
          <a:scene3d>
            <a:camera prst="orthographicFront"/>
            <a:lightRig rig="threePt" dir="t"/>
          </a:scene3d>
          <a:sp3d>
            <a:bevelT w="4381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D:\Документы\1\оформление\всё для презентаций\аниме картинки\явления природы\zon0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142900"/>
            <a:ext cx="2143140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27664" y="571480"/>
            <a:ext cx="122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857232"/>
            <a:ext cx="3905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фантазирование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C:\Documents and Settings\Ирина\Рабочий стол\игровая деятельность фото\P1040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021059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Ирина\Рабочий стол\игровая деятельность фото\P10409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2904238" cy="375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Ирина\Рабочий стол\игровая деятельность фото\DSC029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71942"/>
            <a:ext cx="319405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Документы\1\оформление\всё для презентаций\аниме картинки\дети\дети1\Deti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143116"/>
            <a:ext cx="2030195" cy="1776421"/>
          </a:xfrm>
          <a:prstGeom prst="rect">
            <a:avLst/>
          </a:prstGeom>
          <a:noFill/>
        </p:spPr>
      </p:pic>
      <p:pic>
        <p:nvPicPr>
          <p:cNvPr id="2053" name="Picture 5" descr="D:\Документы\1\оформление\всё для презентаций\аниме картинки\природа\B_Fly0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4572008"/>
            <a:ext cx="1524000" cy="1524000"/>
          </a:xfrm>
          <a:prstGeom prst="rect">
            <a:avLst/>
          </a:prstGeom>
          <a:noFill/>
        </p:spPr>
      </p:pic>
      <p:pic>
        <p:nvPicPr>
          <p:cNvPr id="2054" name="Picture 6" descr="D:\Документы\1\оформление\всё для презентаций\аниме картинки\природа\B_Fly0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00636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373</Words>
  <Application>Microsoft Office PowerPoint</Application>
  <PresentationFormat>Экран (4:3)</PresentationFormat>
  <Paragraphs>99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vesta</dc:creator>
  <cp:lastModifiedBy>Методист</cp:lastModifiedBy>
  <cp:revision>84</cp:revision>
  <dcterms:created xsi:type="dcterms:W3CDTF">2010-04-27T02:49:19Z</dcterms:created>
  <dcterms:modified xsi:type="dcterms:W3CDTF">2016-06-24T12:02:57Z</dcterms:modified>
</cp:coreProperties>
</file>