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8" r:id="rId8"/>
    <p:sldId id="258" r:id="rId9"/>
    <p:sldId id="260" r:id="rId10"/>
    <p:sldId id="262" r:id="rId11"/>
    <p:sldId id="264" r:id="rId12"/>
    <p:sldId id="267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589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372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620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357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557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336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380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102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091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446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400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A5A1-0B75-4B4B-BD33-043D768B7806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811F-C300-4CD2-A2F9-7B837B40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ino-teatr.ru/news/4438/50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5687"/>
          <a:stretch/>
        </p:blipFill>
        <p:spPr bwMode="auto">
          <a:xfrm>
            <a:off x="0" y="3619822"/>
            <a:ext cx="3914775" cy="32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ru-RU" dirty="0" smtClean="0"/>
              <a:t>Разминка по алгебре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09838"/>
            <a:ext cx="9144000" cy="165576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Работу выполнила ученица 9б класса школы №185 Омельченко Яна</a:t>
            </a:r>
            <a:br>
              <a:rPr lang="ru-RU" sz="2500" dirty="0" smtClean="0"/>
            </a:br>
            <a:r>
              <a:rPr lang="ru-RU" sz="2500" dirty="0" smtClean="0"/>
              <a:t>Под руководством Максимовой Ирины Олеговны</a:t>
            </a:r>
          </a:p>
        </p:txBody>
      </p:sp>
    </p:spTree>
    <p:extLst>
      <p:ext uri="{BB962C8B-B14F-4D97-AF65-F5344CB8AC3E}">
        <p14:creationId xmlns:p14="http://schemas.microsoft.com/office/powerpoint/2010/main" val="263974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2955" t="64654" r="1824" b="6213"/>
          <a:stretch/>
        </p:blipFill>
        <p:spPr>
          <a:xfrm>
            <a:off x="1733536" y="2584578"/>
            <a:ext cx="1501238" cy="1189099"/>
          </a:xfrm>
          <a:prstGeom prst="rect">
            <a:avLst/>
          </a:prstGeom>
        </p:spPr>
      </p:pic>
      <p:pic>
        <p:nvPicPr>
          <p:cNvPr id="6146" name="Picture 2" descr="https://psv4.vk.me/c6083/u16000395/docs/08065d958680/Bravo.gif?extra=xyuwkd5zDSvHXZ_Sy3i_2VjJPOPTRgMZdi7q83PmNDMD4iHnFsloFE31WJXWDOS5tTAgHrLjpElPGkJ9GFJtdYh_GbN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3773677"/>
            <a:ext cx="2743200" cy="30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09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167" y="2542286"/>
            <a:ext cx="1149096" cy="658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/>
              <a:t>Чай</a:t>
            </a:r>
            <a:endParaRPr lang="ru-RU" sz="4400" dirty="0"/>
          </a:p>
        </p:txBody>
      </p:sp>
      <p:pic>
        <p:nvPicPr>
          <p:cNvPr id="8194" name="Picture 2" descr="http://s.pikabu.ru/post_img/2013/09/02/6/1378110919_86810896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2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2503"/>
              </p:ext>
            </p:extLst>
          </p:nvPr>
        </p:nvGraphicFramePr>
        <p:xfrm>
          <a:off x="1714500" y="380366"/>
          <a:ext cx="5114925" cy="4086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975"/>
                <a:gridCol w="1704975"/>
                <a:gridCol w="1704975"/>
              </a:tblGrid>
              <a:tr h="126942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r>
                        <a:rPr lang="en-US" sz="2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1+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r>
                        <a:rPr lang="en-US" sz="2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</a:tr>
              <a:tr h="1548011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(a</a:t>
                      </a:r>
                      <a:r>
                        <a:rPr lang="en-US" sz="2400" dirty="0" smtClean="0"/>
                        <a:t>1+</a:t>
                      </a:r>
                      <a:r>
                        <a:rPr lang="en-US" sz="4400" dirty="0" smtClean="0"/>
                        <a:t>a</a:t>
                      </a:r>
                      <a:r>
                        <a:rPr lang="en-US" sz="2400" dirty="0" smtClean="0"/>
                        <a:t>3</a:t>
                      </a:r>
                      <a:r>
                        <a:rPr lang="en-US" sz="4400" dirty="0" smtClean="0"/>
                        <a:t>)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a</a:t>
                      </a:r>
                      <a:r>
                        <a:rPr lang="en-US" sz="2400" dirty="0" smtClean="0"/>
                        <a:t>1</a:t>
                      </a:r>
                      <a:r>
                        <a:rPr lang="en-US" sz="4400" dirty="0" smtClean="0"/>
                        <a:t>+a</a:t>
                      </a:r>
                      <a:r>
                        <a:rPr lang="en-US" sz="2400" dirty="0" smtClean="0"/>
                        <a:t>2</a:t>
                      </a:r>
                      <a:r>
                        <a:rPr lang="en-US" sz="4400" dirty="0" smtClean="0"/>
                        <a:t>++a</a:t>
                      </a:r>
                      <a:r>
                        <a:rPr lang="en-US" sz="2400" dirty="0" smtClean="0"/>
                        <a:t>3</a:t>
                      </a:r>
                      <a:r>
                        <a:rPr lang="en-US" sz="4400" dirty="0" smtClean="0"/>
                        <a:t>+a</a:t>
                      </a:r>
                      <a:r>
                        <a:rPr lang="en-US" sz="2400" dirty="0" smtClean="0"/>
                        <a:t>4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6942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r>
                        <a:rPr lang="en-US" sz="2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a</a:t>
                      </a:r>
                      <a:r>
                        <a:rPr lang="en-US" sz="2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704974" y="6343650"/>
            <a:ext cx="600075" cy="514350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 descr="http://33.media.tumblr.com/a2385a78dc14bce44a6548884a491491/tumblr_mmkabgc6rQ1rd1ln8o1_50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010024"/>
            <a:ext cx="4762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7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65653"/>
              </p:ext>
            </p:extLst>
          </p:nvPr>
        </p:nvGraphicFramePr>
        <p:xfrm>
          <a:off x="1908176" y="1085850"/>
          <a:ext cx="4454523" cy="3524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4841"/>
                <a:gridCol w="1484841"/>
                <a:gridCol w="1484841"/>
              </a:tblGrid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19</a:t>
                      </a:r>
                      <a:endParaRPr lang="ru-RU" sz="5400" dirty="0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://turupupu.ru/wp-content/uploads/2014/09/tampax-commercial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3966387"/>
            <a:ext cx="4067175" cy="28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89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ino-teatr.ru/news/4438/50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5687"/>
          <a:stretch/>
        </p:blipFill>
        <p:spPr bwMode="auto">
          <a:xfrm>
            <a:off x="0" y="3619822"/>
            <a:ext cx="3914775" cy="32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1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ln w="3175" cmpd="sng">
                  <a:solidFill>
                    <a:sysClr val="windowText" lastClr="000000"/>
                  </a:solidFill>
                </a:ln>
              </a:rPr>
              <a:t>Вставьте в скобки слово, чтобы оно было концом первого и началом второго</a:t>
            </a:r>
            <a:br>
              <a:rPr lang="ru-RU" sz="2800" dirty="0" smtClean="0">
                <a:ln w="3175" cmpd="sng">
                  <a:solidFill>
                    <a:sysClr val="windowText" lastClr="000000"/>
                  </a:solidFill>
                </a:ln>
              </a:rPr>
            </a:br>
            <a:r>
              <a:rPr lang="ru-RU" sz="2800" dirty="0" smtClean="0">
                <a:ln w="3175" cmpd="sng">
                  <a:solidFill>
                    <a:sysClr val="windowText" lastClr="000000"/>
                  </a:solidFill>
                </a:ln>
              </a:rPr>
              <a:t>Ком(. . .)</a:t>
            </a:r>
            <a:r>
              <a:rPr lang="ru-RU" sz="2800" dirty="0" err="1" smtClean="0">
                <a:ln w="3175" cmpd="sng">
                  <a:solidFill>
                    <a:sysClr val="windowText" lastClr="000000"/>
                  </a:solidFill>
                </a:ln>
              </a:rPr>
              <a:t>ок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http://www.abcwww.ru/assets/images/articles/professionalnaya-razrabotka-saytov-professionalnoe-sozdanie-saytov-professionalnaya-podderz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1" y="1073983"/>
            <a:ext cx="75818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085329"/>
            <a:ext cx="180895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hlinkClick r:id="rId3" action="ppaction://hlinksldjump"/>
              </a:rPr>
              <a:t>Ответ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9784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6235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Исключи лишнее:</a:t>
            </a:r>
            <a:br>
              <a:rPr lang="ru-RU" dirty="0" smtClean="0">
                <a:ln>
                  <a:solidFill>
                    <a:schemeClr val="tx1"/>
                  </a:solidFill>
                </a:ln>
              </a:rPr>
            </a:b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сниене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нибун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пурнки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дбриребэ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кямовискай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</a:rPr>
            </a:b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6" name="Picture 4" descr="http://www.stihi.ru/pics/2012/12/11/30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962275"/>
            <a:ext cx="4667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52" y="6017964"/>
            <a:ext cx="1668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prstClr val="black"/>
                </a:solidFill>
                <a:hlinkClick r:id="rId3" action="ppaction://hlinksldjump"/>
              </a:rPr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19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Закончите ряд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4" name="Picture 4" descr="http://biznestoday.ru/images/stories/old/food/zadachi-marketi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200400"/>
            <a:ext cx="4286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95" t="5289" r="45117" b="33699"/>
          <a:stretch/>
        </p:blipFill>
        <p:spPr>
          <a:xfrm>
            <a:off x="1544326" y="1325563"/>
            <a:ext cx="3906975" cy="1953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094" t="65916" r="45418" b="3669"/>
          <a:stretch/>
        </p:blipFill>
        <p:spPr>
          <a:xfrm>
            <a:off x="1543436" y="3292637"/>
            <a:ext cx="3906975" cy="974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88559"/>
            <a:ext cx="1543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hlinkClick r:id="rId4" action="ppaction://hlinksldjump"/>
              </a:rPr>
              <a:t>Ответ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3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526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Вставьте в скобки слово, чтобы оно было концом первого и началом второго</a:t>
            </a:r>
            <a:b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</a:b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Обы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(. . .)ка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156269"/>
            <a:ext cx="15434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440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hlinkClick r:id="rId2" action="ppaction://hlinksldjump"/>
              </a:rPr>
              <a:t>Ответ</a:t>
            </a:r>
            <a:endParaRPr lang="ru-RU" sz="4400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170" name="Picture 2" descr="http://img0.joyreactor.cc/pics/post/%D0%BB%D0%BE%D0%B3%D0%B8%D0%BA%D0%B0-%D0%B7%D0%B0%D0%B4%D0%B0%D1%87%D0%B0-%D1%86%D0%B8%D1%84%D1%80%D1%8B-%D0%9A%D0%B0%D1%80%D1%82%D0%B8%D0%BD%D0%BA%D0%B0-38466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6304" r="9222" b="7152"/>
          <a:stretch/>
        </p:blipFill>
        <p:spPr bwMode="auto">
          <a:xfrm>
            <a:off x="9258300" y="2503195"/>
            <a:ext cx="2933700" cy="435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93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4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Вставьте недостающее числа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86487"/>
            <a:ext cx="1571625" cy="671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hlinkClick r:id="rId2" action="ppaction://hlinksldjump"/>
              </a:rPr>
              <a:t>Ответ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09883"/>
              </p:ext>
            </p:extLst>
          </p:nvPr>
        </p:nvGraphicFramePr>
        <p:xfrm>
          <a:off x="98426" y="1514474"/>
          <a:ext cx="4454523" cy="3524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4841"/>
                <a:gridCol w="1484841"/>
                <a:gridCol w="1484841"/>
              </a:tblGrid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19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13</a:t>
                      </a:r>
                      <a:endParaRPr lang="ru-RU" sz="5400" dirty="0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45412"/>
              </p:ext>
            </p:extLst>
          </p:nvPr>
        </p:nvGraphicFramePr>
        <p:xfrm>
          <a:off x="7632701" y="1514475"/>
          <a:ext cx="4454523" cy="3524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4841"/>
                <a:gridCol w="1484841"/>
                <a:gridCol w="1484841"/>
              </a:tblGrid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?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19</a:t>
                      </a:r>
                      <a:endParaRPr lang="ru-RU" sz="5400" dirty="0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?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?</a:t>
                      </a:r>
                      <a:endParaRPr lang="ru-RU" sz="5400" dirty="0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?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9382125" y="6186487"/>
            <a:ext cx="2809875" cy="671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hlinkClick r:id="rId3" action="ppaction://hlinksldjump"/>
              </a:rPr>
              <a:t>Подсказка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44" name="Picture 4" descr="http://cs614628.vk.me/v614628372/3fd4/UeyzYyLWDl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81575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7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ino-teatr.ru/news/4438/50054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5687"/>
          <a:stretch/>
        </p:blipFill>
        <p:spPr bwMode="auto">
          <a:xfrm>
            <a:off x="0" y="3619822"/>
            <a:ext cx="3914775" cy="32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ru-RU" dirty="0" smtClean="0"/>
              <a:t>Вот и всё)))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 rot="638634">
            <a:off x="3213463" y="2939143"/>
            <a:ext cx="3840480" cy="1920240"/>
          </a:xfrm>
          <a:prstGeom prst="cloudCallout">
            <a:avLst>
              <a:gd name="adj1" fmla="val -57568"/>
              <a:gd name="adj2" fmla="val 99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 проверить?!!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2919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482" y="2705877"/>
            <a:ext cx="2621903" cy="989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Пот</a:t>
            </a:r>
            <a:endParaRPr lang="ru-RU" sz="4400" dirty="0"/>
          </a:p>
        </p:txBody>
      </p:sp>
      <p:pic>
        <p:nvPicPr>
          <p:cNvPr id="2050" name="Picture 2" descr="https://psv4.vk.me/c6229/u27614261/docs/0ecaf0e3909f/doc10956384_135194590.gif?extra=NnzDRf_N7GjyohL_bQTWBATKNiaiMCgrIN-Utw_u2nTPrdXJq7R_186pTXCckaqLkVrV8HyKXBX-J5fwYovL5tFNuHi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51" y="3694923"/>
            <a:ext cx="5623249" cy="3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76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783" y="2511142"/>
            <a:ext cx="4332514" cy="89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smtClean="0"/>
              <a:t>Брэдбери</a:t>
            </a:r>
            <a:endParaRPr lang="ru-RU" sz="4400" dirty="0"/>
          </a:p>
        </p:txBody>
      </p:sp>
      <p:pic>
        <p:nvPicPr>
          <p:cNvPr id="4098" name="Picture 2" descr="https://psv4.vk.me/c6271/u14268457/docs/f3740ff99cab/printsessa_pupyrka.gif?extra=H04caUtgg5Ni44Zm9JzsVozyWTKccFkF354zzrUduJPS60YWh8r1WuVnZHq-wIe-pELjwKmBZQf-xBsyWSpd6atdfaW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03" y="3404967"/>
            <a:ext cx="3867397" cy="34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2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112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Разминка по алгебре</vt:lpstr>
      <vt:lpstr>Вставьте в скобки слово, чтобы оно было концом первого и началом второго Ком(. . .)ок </vt:lpstr>
      <vt:lpstr>Исключи лишнее: сниене, нибун, пурнки, дбриребэ, кямовискай </vt:lpstr>
      <vt:lpstr>Закончите ряд</vt:lpstr>
      <vt:lpstr>Вставьте в скобки слово, чтобы оно было концом первого и началом второго Обы(. . .)ка </vt:lpstr>
      <vt:lpstr>Вставьте недостающее числа</vt:lpstr>
      <vt:lpstr>Вот и всё)))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Lenovo</cp:lastModifiedBy>
  <cp:revision>25</cp:revision>
  <dcterms:created xsi:type="dcterms:W3CDTF">2015-09-22T18:12:30Z</dcterms:created>
  <dcterms:modified xsi:type="dcterms:W3CDTF">2016-06-19T20:33:59Z</dcterms:modified>
</cp:coreProperties>
</file>