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2" r:id="rId7"/>
    <p:sldId id="263" r:id="rId8"/>
    <p:sldId id="264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19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kyclipart.ru/uploads/posts/2011-06/1307297422_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58670" y="731574"/>
            <a:ext cx="5829300" cy="1960033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Monotype Corsiva" pitchFamily="66" charset="0"/>
              </a:rPr>
              <a:t>Муниципальное дошкольное образовательное учреждение «Детский сад № 26 г.Черемхово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Педагогическая образовательная практика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«Волшебные пальчики»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Сидорова Наталья  Витальевна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2016г.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Черемхово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tormsas.com/data/55ce244f8b42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Пояснительная записка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115616"/>
            <a:ext cx="6172200" cy="7344815"/>
          </a:xfrm>
        </p:spPr>
        <p:txBody>
          <a:bodyPr>
            <a:normAutofit fontScale="25000" lnSpcReduction="20000"/>
          </a:bodyPr>
          <a:lstStyle/>
          <a:p>
            <a:pPr marL="0" indent="274638" fontAlgn="base"/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Речь – это деятельность, которая осуществляется при согласованном функционировании головного мозга и других отделов нервной системы. В осуществлении речевой функции принимают участие слуховой, зрительный, двигательный и кинестетический анализаторы.</a:t>
            </a:r>
          </a:p>
          <a:p>
            <a:pPr marL="0" indent="274638" fontAlgn="base"/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    И.П. Павлов отмечал: «Речь – это, прежде всего мышечные ощущения, которые идут от речевых органов в кору головного мозга». Развитие звукопроизношения в значительной степени связано с совершенствованием работы периферического речевого аппарата. Развитие органов артикуляции в филогенезе неразрывно связано с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прямохождением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, высвобождением рук и формированием их дифференцированной моторики. Овладение звуковой системой языка происходит одновременно с развитием общей моторики и дифференцированных движений рук. М.М. Кольцова экспериментально доказала, что при тренировке тонких движений пальцев рук речь не только развивается более интенсивно, но и оказывается более совершенной. Таким образом, развитие двигательного аппарата является фактором, стимулирующим развитие речи, и ему принадлежит ведущая роль в формировании нервно – психических процессов у детей.</a:t>
            </a:r>
          </a:p>
          <a:p>
            <a:pPr marL="0" indent="274638"/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Известному педагогу В.А. Сухомлинскому принадлежит высказывание: «Ум ребенка находится на кончиках его пальцев». </a:t>
            </a:r>
          </a:p>
          <a:p>
            <a:pPr marL="0" indent="274638"/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Движения пальцев и кистей рук ребенка имеют особое развивающее воздействие. </a:t>
            </a:r>
          </a:p>
          <a:p>
            <a:pPr marL="0" indent="274638"/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Рука имеет самое большое «представительство» в коре головного мозга, поэтому именно развитию кисти принадлежит важная роль в формировании головного мозга и становлении речи. И именно поэтому словесная речь ребенка начинается, когда движения его пальчиков достигают достаточной точности. Ручки ребенка подготавливают почву для последующего развития речи.  </a:t>
            </a:r>
          </a:p>
          <a:p>
            <a:pPr marL="0" indent="274638"/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        Существуют приятные и увлекательные способы помочь нашим детям и обеспечить развитие мелкой моторики, а значит, избежать множества неприятных моментов в будущей школьной жизни вашего малыша. Это пальчиковые игры. Заниматься  ими мы начали с младшей группы. Игры с пальчиками развивают мозг ребенка, стимулируют развитие речи, творческие способности, фантазию малыша. Простые движения помогают убрать напряжение не только с самих рук, но и расслабить мышцы всего тела. Они способны улучшить произношение многих звуков, чем лучше работают пальцы и вся кисть, тем лучше ребенок говорит. </a:t>
            </a:r>
            <a:br>
              <a:rPr lang="ru-RU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600" dirty="0" smtClean="0">
                <a:latin typeface="Times New Roman" pitchFamily="18" charset="0"/>
                <a:cs typeface="Times New Roman" pitchFamily="18" charset="0"/>
              </a:rPr>
            </a:b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skyclipart.ru/uploads/posts/2011-06/1307297422_4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20688" y="755576"/>
            <a:ext cx="5544616" cy="748883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Цель</a:t>
            </a:r>
            <a:r>
              <a:rPr lang="ru-RU" dirty="0" smtClean="0">
                <a:solidFill>
                  <a:schemeClr val="tx1"/>
                </a:solidFill>
              </a:rPr>
              <a:t>: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владение речью как  средством общения, обогащение активного словаря, развитие связной речи, развитие звуковой и интонационной культуры речи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Условия:</a:t>
            </a:r>
            <a:endParaRPr lang="ru-R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Создание речевого уголка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Наличие наглядного материала и пособий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Учет требований Сан.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Пина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.( нагрузка, время)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деятельности:</a:t>
            </a:r>
            <a:endParaRPr lang="ru-R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Физ.минутки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Динамические паузы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Режимные моменты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Организованная образовательная деятельность.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skyclipart.ru/uploads/posts/2011-06/1307297422_4.jpg"/>
          <p:cNvPicPr>
            <a:picLocks noGrp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96752" y="899592"/>
            <a:ext cx="4392488" cy="504057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20688" y="1115616"/>
            <a:ext cx="5760640" cy="7488832"/>
          </a:xfrm>
        </p:spPr>
        <p:txBody>
          <a:bodyPr>
            <a:normAutofit fontScale="47500" lnSpcReduction="20000"/>
          </a:bodyPr>
          <a:lstStyle/>
          <a:p>
            <a:pPr indent="182563"/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воспитатель в детском саду я столкнулась с проблемой развития речи детей. Отставание в развитии речи осложняет организацию жизни детей в группе. Слабое развитие мелкой моторики не позволяет организовывать разнообразную игровую деятельность. Почему именно я выбрала пальчиковую гимнастику? По обследованию логопеда было выявлено, что у большинства детей имеются нарушения в речи в звукопроизношении. У 15%- дети 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плохоговорящие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17%- дети застенчивые из - за нарушения в звукопроизношении.</a:t>
            </a:r>
          </a:p>
          <a:p>
            <a:pPr indent="182563"/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пальчиковых игр и упражнений помогают детям:</a:t>
            </a:r>
          </a:p>
          <a:p>
            <a:pPr indent="182563"/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1.Сделать рывок в развитии речи улучшить произношение и обогатить лексику;</a:t>
            </a:r>
          </a:p>
          <a:p>
            <a:pPr indent="182563"/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2.Развивать внимание, терпение, умение концентрироваться на выполняемых действиях;</a:t>
            </a:r>
          </a:p>
          <a:p>
            <a:pPr indent="182563"/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3.Развивать фантазию и проявлять творческие способности;</a:t>
            </a:r>
          </a:p>
          <a:p>
            <a:pPr indent="182563"/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4.Играя, освоить начала геометрии, как на плоскости, так и в пространстве;</a:t>
            </a:r>
          </a:p>
          <a:p>
            <a:pPr indent="182563"/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5.Развивать память ребёнка, так как он учится запоминать определённые положения рук и последовательность движений;</a:t>
            </a:r>
          </a:p>
          <a:p>
            <a:pPr indent="182563"/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6.Ощутить радость взаимопонимания без слов, понять возможности несловесного общения;</a:t>
            </a:r>
          </a:p>
          <a:p>
            <a:pPr indent="182563"/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7.В результате освоения всех упражнений кисти рук и пальцы приобретут силу, хорошую подвижность и гибкость, а это в дальнейшем овладение навыком письма.</a:t>
            </a:r>
          </a:p>
          <a:p>
            <a:pPr indent="182563"/>
            <a:r>
              <a:rPr lang="ru-RU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Поэтому развивать общую и мелкую моторику ребёнка необходимо с самого раннего возраста. В этом помогают пальчиковые игры.</a:t>
            </a:r>
            <a:endParaRPr lang="ru-RU" sz="3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2563"/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Учитывая важность проблемы по развитию мелкой моторики, решила провести с детьми углубленную работу в этом направлении, работая в тесном контакте с родителями, начав эту работу задолго до поступления детей в школу.</a:t>
            </a:r>
          </a:p>
          <a:p>
            <a:pPr indent="182563"/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поставила перед собой </a:t>
            </a:r>
            <a:r>
              <a:rPr lang="ru-RU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подобрать максимально эффективные методы и средства для развития мелкой мотор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ики.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skyclipart.ru/uploads/posts/2011-06/1307297422_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0688" y="1115616"/>
            <a:ext cx="5832648" cy="7704855"/>
          </a:xfrm>
        </p:spPr>
        <p:txBody>
          <a:bodyPr>
            <a:normAutofit fontScale="40000" lnSpcReduction="20000"/>
          </a:bodyPr>
          <a:lstStyle/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-Выявить индивидуальные способности детей в развитии мелкой моторики;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-познакомить детей с названиями пальцев рук;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-научить выполнять координированные движения пальцами рук;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-развивать наблюдательность и любознательность;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-активизировать словарный запас;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-развивать лексико-грамматический строй;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-пропагандировать использование пальчиковых игр дома;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-использовать взаимосвязь педагогов МДОУ в развитии мелкой моторики рук.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Наряду с дидактическими принципами (наглядность, последовательность, систематичность, доступность и др.) данная система роботы требует соблюдения следующих принципов: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-принцип индивидуального подхода, учёт личностных и возрастных особенностей;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-уровень психического и физического развития детей;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-принцип преемственности взаимодействия с ребёнком в условиях МДОУ и семьи (родители являются активными участниками  процесса).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kyclipart.ru/uploads/posts/2011-06/1307297422_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нтон\AppData\Local\Microsoft\Windows\Temporary Internet Files\Content.Word\DSCN15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80" y="971600"/>
            <a:ext cx="3295650" cy="2552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антон\AppData\Local\Microsoft\Windows\Temporary Internet Files\Content.Word\DSCN15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4784" y="3419872"/>
            <a:ext cx="3161030" cy="2324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антон\AppData\Local\Microsoft\Windows\Temporary Internet Files\Content.Word\DSCN154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0928" y="5652120"/>
            <a:ext cx="3495675" cy="24930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skyclipart.ru/uploads/posts/2011-06/1307297422_4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20688" y="611560"/>
            <a:ext cx="5544616" cy="8352928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же происходит, когда ребенок занимается пальчиковой гимнастикой?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5125"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1. 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Выполнение упражнений и ритмичных движений пальцами индуктивно приводит к возбуждению в речевых центрах головного мозга и резкому усилению согласованной деятельности речевых зон, что в конечном итоге, стимулирует развитие речи</a:t>
            </a:r>
          </a:p>
          <a:p>
            <a:pPr indent="365125"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 Игры с пальчиками создают благоприятный эмоциональный фон, развивают умение подрожать взрослому, учат вслушиваться и понимать смысл речи, повышают речевую активность ребёнка.</a:t>
            </a:r>
          </a:p>
          <a:p>
            <a:pPr indent="365125"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Детки учатся концентрировать своё внимание и правильно его распределять,</a:t>
            </a:r>
          </a:p>
          <a:p>
            <a:pPr indent="365125"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 Если ребёнок будет правильно выполнять упражнения, сопровождая их короткими стихотворными строчками, то его речь станет более чёткой, ритмичной, яркой, и усилится контроль над выполняемыми движениями.</a:t>
            </a:r>
          </a:p>
          <a:p>
            <a:pPr indent="365125"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 Развивается память ребенка, так как он учится запоминать определённые положения рук и последовательность движений.</a:t>
            </a:r>
          </a:p>
          <a:p>
            <a:pPr indent="365125"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У детей развивается воображение и фантазия. Овладев всеми упражнениями, он сможет "рассказывать руками" целые истории,</a:t>
            </a:r>
          </a:p>
          <a:p>
            <a:pPr indent="365125"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В результате освоении всех упражнений кисти рук и пальцы приобретают силу, хорошую подвижность и гибкость, а это в дальнейшем облегчит овладение навыком письма.</a:t>
            </a:r>
          </a:p>
          <a:p>
            <a:pPr indent="365125"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skyclipart.ru/uploads/posts/2011-06/1307297422_4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24744" y="683569"/>
            <a:ext cx="5109220" cy="72007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Результат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980728" y="1979712"/>
            <a:ext cx="4800600" cy="5400600"/>
          </a:xfrm>
        </p:spPr>
        <p:txBody>
          <a:bodyPr>
            <a:noAutofit/>
          </a:bodyPr>
          <a:lstStyle/>
          <a:p>
            <a:pPr algn="just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Проведя работу с детьми более года, мы получили следующие результаты: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-застенчивые стали более раскрепощенные,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детей улучшилась речь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обогатился словарный запас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485</Words>
  <Application>Microsoft Office PowerPoint</Application>
  <PresentationFormat>Экран (4:3)</PresentationFormat>
  <Paragraphs>75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Муниципальное дошкольное образовательное учреждение «Детский сад № 26 г.Черемхово»</vt:lpstr>
      <vt:lpstr>Пояснительная записка </vt:lpstr>
      <vt:lpstr>Слайд 3</vt:lpstr>
      <vt:lpstr>Актуальность </vt:lpstr>
      <vt:lpstr>задачи: </vt:lpstr>
      <vt:lpstr>Слайд 6</vt:lpstr>
      <vt:lpstr>Слайд 7</vt:lpstr>
      <vt:lpstr>Результат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«Детский сад № 26 г.Черемхово»</dc:title>
  <cp:lastModifiedBy>антон</cp:lastModifiedBy>
  <cp:revision>5</cp:revision>
  <dcterms:modified xsi:type="dcterms:W3CDTF">2016-06-14T12:25:33Z</dcterms:modified>
</cp:coreProperties>
</file>