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79" r:id="rId3"/>
    <p:sldId id="293" r:id="rId4"/>
    <p:sldId id="284" r:id="rId5"/>
    <p:sldId id="283" r:id="rId6"/>
    <p:sldId id="256" r:id="rId7"/>
    <p:sldId id="257" r:id="rId8"/>
    <p:sldId id="264" r:id="rId9"/>
    <p:sldId id="266" r:id="rId10"/>
    <p:sldId id="289" r:id="rId11"/>
    <p:sldId id="267" r:id="rId12"/>
    <p:sldId id="287" r:id="rId13"/>
    <p:sldId id="310" r:id="rId14"/>
    <p:sldId id="311" r:id="rId15"/>
    <p:sldId id="306" r:id="rId16"/>
    <p:sldId id="307" r:id="rId17"/>
    <p:sldId id="301" r:id="rId18"/>
    <p:sldId id="302" r:id="rId19"/>
    <p:sldId id="303" r:id="rId20"/>
    <p:sldId id="304" r:id="rId21"/>
    <p:sldId id="305" r:id="rId22"/>
    <p:sldId id="296" r:id="rId23"/>
    <p:sldId id="297" r:id="rId24"/>
    <p:sldId id="298" r:id="rId25"/>
    <p:sldId id="299" r:id="rId26"/>
    <p:sldId id="300" r:id="rId27"/>
    <p:sldId id="288" r:id="rId28"/>
    <p:sldId id="312" r:id="rId29"/>
    <p:sldId id="27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FF"/>
    <a:srgbClr val="66FF33"/>
    <a:srgbClr val="9900CC"/>
    <a:srgbClr val="3333FF"/>
    <a:srgbClr val="9933FF"/>
    <a:srgbClr val="9900FF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4660" autoAdjust="0"/>
  </p:normalViewPr>
  <p:slideViewPr>
    <p:cSldViewPr>
      <p:cViewPr varScale="1">
        <p:scale>
          <a:sx n="74" d="100"/>
          <a:sy n="74" d="100"/>
        </p:scale>
        <p:origin x="-4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76351-3E62-47E2-8AE6-5BFEA5E46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321C7-50A8-4C12-A97B-3EB438A6D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23AC5-EA9A-4B4B-935B-52C8C9B6D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A84C-CA77-4853-93BE-960E804C1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F4A11-5EF2-4E42-9D7D-A62F38C30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EA01-E5EA-40F6-B9AA-52693254D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B00CA-A158-415C-9320-3346CA424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E1911-5C8B-4CDE-85AF-648A7F9B3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925FD-3515-41E7-88A1-67D463EA0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7D388-7340-4366-9A29-761115C5C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66DA-9B18-436B-A8DA-5BBF588BC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2FB64-C48B-41DB-9134-9BEB6F79A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0FE2-5236-4493-A0D2-C8C9E7DF3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E98EB3-36CD-4630-B9C3-9DADA0565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96;&#1082;&#1086;&#1083;&#1072;\&#1056;&#1072;&#1073;&#1086;&#1095;&#1080;&#1081;%20&#1089;&#1090;&#1086;&#1083;\zdravstvuj__pesnya_bol_shaya_medvedica.mp3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&#1054;&#1083;&#1103;\&#1056;&#1072;&#1073;&#1086;&#1095;&#1080;&#1081;%20&#1089;&#1090;&#1086;&#1083;\&#1087;&#1086;&#1088;&#1090;&#1092;&#1086;&#1083;&#1090;&#1086;%202016\&#1085;&#1077;&#1076;&#1077;&#1083;&#1103;%202016\6%20&#1082;&#1083;&#1072;&#1089;&#1089;\tiramissa-Kosmicheskaya-melodiya(supermuzlo.com).mp3" TargetMode="External"/><Relationship Id="rId1" Type="http://schemas.openxmlformats.org/officeDocument/2006/relationships/audio" Target="file:///C:\Documents%20and%20Settings\&#1096;&#1082;&#1086;&#1083;&#1072;\&#1056;&#1072;&#1073;&#1086;&#1095;&#1080;&#1081;%20&#1089;&#1090;&#1086;&#1083;\zdravstvuj__pesnya_bol_shaya_medvedica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&#1096;&#1082;&#1086;&#1083;&#1072;\&#1056;&#1072;&#1073;&#1086;&#1095;&#1080;&#1081;%20&#1089;&#1090;&#1086;&#1083;\&#1053;&#1077;&#1088;&#1091;&#1096;&#1077;&#1074;&#1072;\&#1059;&#1043;%202011\&#1084;&#1072;&#1089;&#1090;&#1077;&#1088;-&#1082;&#1083;&#1072;&#1089;&#1089;\&#1053;&#1077;&#1088;&#1091;&#1096;&#1077;&#1074;&#1072;\mihail_boyarskii_-_bolshaya_medvedica.mp3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zdravstvuj__pesnya_bol_shaya_medvedi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темень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Оксана\Рабочий стол\Новая папка (2)\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9999" y="2520000"/>
            <a:ext cx="7920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Физкультминутка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zod_coz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Оксана\Рабочий стол\Новая папка (2)\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1844824"/>
            <a:ext cx="79200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Самостоятельная работа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3429000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Внимание! 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Раздаточный материал распечатаете сами со следующих слайдов,  а потом удалите эти слайды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771950" y="762000"/>
          <a:ext cx="3600099" cy="5334000"/>
        </p:xfrm>
        <a:graphic>
          <a:graphicData uri="http://schemas.openxmlformats.org/drawingml/2006/table">
            <a:tbl>
              <a:tblPr/>
              <a:tblGrid>
                <a:gridCol w="400168"/>
                <a:gridCol w="401931"/>
                <a:gridCol w="349750"/>
                <a:gridCol w="349750"/>
                <a:gridCol w="349750"/>
                <a:gridCol w="349750"/>
                <a:gridCol w="349750"/>
                <a:gridCol w="349750"/>
                <a:gridCol w="349750"/>
                <a:gridCol w="349750"/>
              </a:tblGrid>
              <a:tr h="4064000"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Дева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(-20;-2)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(-13;-1)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(-7;-1)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(-2;2)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(2;0)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(5;6)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(9;5)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(6;0)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(2;0)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(-4;-5)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(-11;-6)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(-13;-4)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(-13;-1)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_____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(-18;-5)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(-13;-4)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_____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(-4;-5)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(-7;-1)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____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(-2;2)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(-5;6)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Овен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(-13;7)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(-11;8)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(-13;10)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(-13;7)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(-15;-3)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(-19;-7)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_____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(-15;3)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(2;-1)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(8;-2)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______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(2;-1)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(2;5)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(8;1)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(6;6)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(2;5)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(-11;8)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Рак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(-10;3)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(-2;5)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(2;7)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(8;12)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_____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(-2;5)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(-6;-6)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(3;-2)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(2;7)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Весы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(-5;-11)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(-4;-9)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(-9;4)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(-6;11)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(3;6)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(-9;4)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Лев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(-9;-10)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(-10;-6)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(-8;-2)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(-9;3)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(-16;-2)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____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(2;-6)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(-8;-2)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(6;2)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(7;3)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_____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(13;-4)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(6;2)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(4;4)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(-5;3)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(-9;3)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____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(7;3)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(9;9)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(12;9)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(13;12)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(8;11)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(4;8)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(4;4)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___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(8;11)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(9;9)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Скорпион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(-19;3)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(-15;3)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(-14;2)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(-19;-1)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(-7;-3)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(-5;3)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(2;7)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(5;7)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(8;11)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(12;8)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(10;3)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(6;5)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(5;7)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Козерог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(-21;4)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(-18;3)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(-11;2)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(-4;3)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(13;5)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____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(15;9)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(13;5)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(11;2)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(4;-7)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(1;-9)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_____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(11;2)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(-3;-1)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(-5;-7)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______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(-3;-1)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(-4;3)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(-12;-4)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(-13;-3)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(-11;2)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Водолей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(14;1)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(13;2)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(9;0)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(5;5)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(-2;9)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(-5;-10)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(-8;-8)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(-5;7)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(-2;9)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(-3;3)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(-11;2)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(-10;-2)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(-11;-4)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(-15;1)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(-15;4)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(-11;2)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____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(-14;-8)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(-15;1)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(-16;-7)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______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(-15;1)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(-17;-1)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______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(5;5)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(-2;-2)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Рыбы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(-9;10)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(-9;13)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(-11;12)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(-9;10)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(-20;-8)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(-15;-6)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(-13;-5)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(-8;-4)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(-4;-5)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(5;-5)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(10;-6)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(10;-10)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(13;-9)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(15;-7)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(14;-6)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(13;-5)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(10;-10)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Телец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(8;8)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(-6;2)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(-8;5)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_____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(-6;2)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(-18;0)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(-1;-2)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(1;-1)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(1;0)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(-2;1)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(-2;4)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_____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(-1;-6)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(-3;-4)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(1;-1)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(3;-6)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_____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(1;-1)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(6;-3)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(14;-3)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(12;0)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_____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(8;-8)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(14;-3)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858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(14;-7)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48680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Овен</a:t>
            </a:r>
            <a:r>
              <a:rPr lang="ru-RU" sz="800" dirty="0" smtClean="0"/>
              <a:t>(21.03-20.04)  </a:t>
            </a:r>
            <a:r>
              <a:rPr lang="ru-RU" sz="800" b="1" dirty="0" smtClean="0"/>
              <a:t>Николаев, </a:t>
            </a:r>
            <a:r>
              <a:rPr lang="ru-RU" sz="800" b="1" dirty="0" err="1" smtClean="0"/>
              <a:t>Русскова</a:t>
            </a:r>
            <a:r>
              <a:rPr lang="ru-RU" sz="800" b="1" dirty="0" smtClean="0"/>
              <a:t> </a:t>
            </a:r>
            <a:r>
              <a:rPr lang="ru-RU" sz="800" dirty="0" smtClean="0"/>
              <a:t>Существует миф о золотом руне. Баран, носивший эту шкуру, спас детей богини </a:t>
            </a:r>
            <a:r>
              <a:rPr lang="ru-RU" sz="800" dirty="0" err="1" smtClean="0"/>
              <a:t>Нефелы</a:t>
            </a:r>
            <a:r>
              <a:rPr lang="ru-RU" sz="800" dirty="0" smtClean="0"/>
              <a:t>, </a:t>
            </a:r>
            <a:r>
              <a:rPr lang="ru-RU" sz="800" dirty="0" err="1" smtClean="0"/>
              <a:t>Геллу</a:t>
            </a:r>
            <a:r>
              <a:rPr lang="ru-RU" sz="800" dirty="0" smtClean="0"/>
              <a:t> и </a:t>
            </a:r>
            <a:r>
              <a:rPr lang="ru-RU" sz="800" dirty="0" err="1" smtClean="0"/>
              <a:t>Фрикса</a:t>
            </a:r>
            <a:r>
              <a:rPr lang="ru-RU" sz="800" dirty="0" smtClean="0"/>
              <a:t> от смерти. На пути от земель Беотии к Колхиде </a:t>
            </a:r>
            <a:r>
              <a:rPr lang="ru-RU" sz="800" dirty="0" err="1" smtClean="0"/>
              <a:t>Гелла</a:t>
            </a:r>
            <a:r>
              <a:rPr lang="ru-RU" sz="800" dirty="0" smtClean="0"/>
              <a:t> упала в море. Овна, принесшего </a:t>
            </a:r>
            <a:r>
              <a:rPr lang="ru-RU" sz="800" dirty="0" err="1" smtClean="0"/>
              <a:t>Фрикса</a:t>
            </a:r>
            <a:r>
              <a:rPr lang="ru-RU" sz="800" dirty="0" smtClean="0"/>
              <a:t> к матери, принесли в жертву богу Зевсу, а его шкуру поместили в гроте в роще бога Ареса. С тех пор одно из созвездий называют созвездием Овна. </a:t>
            </a:r>
          </a:p>
          <a:p>
            <a:r>
              <a:rPr lang="ru-RU" sz="800" b="1" dirty="0" smtClean="0"/>
              <a:t>Телец</a:t>
            </a:r>
            <a:r>
              <a:rPr lang="ru-RU" sz="800" dirty="0" smtClean="0"/>
              <a:t>(21.04-21.05) </a:t>
            </a:r>
            <a:r>
              <a:rPr lang="en-US" sz="800" dirty="0" smtClean="0"/>
              <a:t>  </a:t>
            </a:r>
            <a:r>
              <a:rPr lang="ru-RU" sz="800" b="1" dirty="0" smtClean="0"/>
              <a:t>Сафронова, </a:t>
            </a:r>
            <a:r>
              <a:rPr lang="ru-RU" sz="800" b="1" dirty="0" err="1" smtClean="0"/>
              <a:t>Веркошанская</a:t>
            </a:r>
            <a:endParaRPr lang="ru-RU" sz="800" dirty="0" smtClean="0"/>
          </a:p>
          <a:p>
            <a:r>
              <a:rPr lang="ru-RU" sz="800" dirty="0" smtClean="0"/>
              <a:t>Однажды Зевс увидел прекрасную девушку Европу и влюбился в нее. Он спустился к ней в облике белоснежного быка, шерсть которого отливала золотом, а на лбу красовалось серебряное пятно в форме полумесяца. Европа села на его широкую спину. В тот же миг бык взлетел и понес возлюбленную на остров Крит. Там она стала женой Зевса и родила ему двух сыновей- Миноса и </a:t>
            </a:r>
            <a:r>
              <a:rPr lang="ru-RU" sz="800" dirty="0" err="1" smtClean="0"/>
              <a:t>Радаманта</a:t>
            </a:r>
            <a:r>
              <a:rPr lang="ru-RU" sz="800" dirty="0" smtClean="0"/>
              <a:t>. Зевс поместил на небо созвездие тельца как напоминание Европе о их любви. </a:t>
            </a:r>
          </a:p>
          <a:p>
            <a:r>
              <a:rPr lang="ru-RU" sz="800" b="1" dirty="0" smtClean="0"/>
              <a:t>Рак</a:t>
            </a:r>
            <a:r>
              <a:rPr lang="ru-RU" sz="800" dirty="0" smtClean="0"/>
              <a:t>(22.06-22.07) </a:t>
            </a:r>
            <a:r>
              <a:rPr lang="en-US" sz="800" dirty="0" smtClean="0"/>
              <a:t>  </a:t>
            </a:r>
            <a:r>
              <a:rPr lang="ru-RU" sz="800" b="1" dirty="0" smtClean="0"/>
              <a:t>Сенин, Неверов, Мишин</a:t>
            </a:r>
            <a:endParaRPr lang="ru-RU" sz="800" dirty="0" smtClean="0"/>
          </a:p>
          <a:p>
            <a:r>
              <a:rPr lang="ru-RU" sz="800" dirty="0" smtClean="0"/>
              <a:t> Согласно древнегреческой мифологии морской Рак напал на Геракла, когда он боролся с </a:t>
            </a:r>
            <a:r>
              <a:rPr lang="ru-RU" sz="800" dirty="0" err="1" smtClean="0"/>
              <a:t>Лернейской</a:t>
            </a:r>
            <a:r>
              <a:rPr lang="ru-RU" sz="800" dirty="0" smtClean="0"/>
              <a:t> Гидрой. Герой раздавил его, но богиня Гера, ненавидевшая Геракла, поместила Рака на небо. </a:t>
            </a:r>
            <a:br>
              <a:rPr lang="ru-RU" sz="800" dirty="0" smtClean="0"/>
            </a:br>
            <a:r>
              <a:rPr lang="ru-RU" sz="800" b="1" dirty="0" smtClean="0"/>
              <a:t>Лев</a:t>
            </a:r>
            <a:r>
              <a:rPr lang="ru-RU" sz="800" dirty="0" smtClean="0"/>
              <a:t>(23.07-23.08)  </a:t>
            </a:r>
            <a:r>
              <a:rPr lang="ru-RU" sz="800" b="1" dirty="0" err="1" smtClean="0"/>
              <a:t>Алифбекова</a:t>
            </a:r>
            <a:r>
              <a:rPr lang="ru-RU" sz="800" b="1" dirty="0" smtClean="0"/>
              <a:t>, </a:t>
            </a:r>
            <a:r>
              <a:rPr lang="ru-RU" sz="800" b="1" dirty="0" err="1" smtClean="0"/>
              <a:t>Арьев</a:t>
            </a:r>
            <a:r>
              <a:rPr lang="ru-RU" sz="800" b="1" dirty="0" smtClean="0"/>
              <a:t>, </a:t>
            </a:r>
            <a:r>
              <a:rPr lang="ru-RU" sz="800" b="1" dirty="0" err="1" smtClean="0"/>
              <a:t>Евдокимцева</a:t>
            </a:r>
            <a:r>
              <a:rPr lang="ru-RU" sz="800" b="1" dirty="0" smtClean="0"/>
              <a:t>, Третьяков, </a:t>
            </a:r>
            <a:r>
              <a:rPr lang="ru-RU" sz="800" b="1" dirty="0" err="1" smtClean="0"/>
              <a:t>Цыбулин</a:t>
            </a:r>
            <a:endParaRPr lang="ru-RU" sz="800" dirty="0" smtClean="0"/>
          </a:p>
          <a:p>
            <a:r>
              <a:rPr lang="ru-RU" sz="800" dirty="0" smtClean="0"/>
              <a:t>Это созвездие так же связано с подвигом Геракла. Ему нужно было убить немейского льва. Но никакое оружие его не брало, и тогда Геракл попробовал одолеть зверя голыми руками. Герой задушил льва, содрал с него шкуру и сделал из нее доспехи. Созвездие льва увековечивает мужество </a:t>
            </a:r>
            <a:r>
              <a:rPr lang="ru-RU" sz="800" dirty="0" err="1" smtClean="0"/>
              <a:t>геракла</a:t>
            </a:r>
            <a:r>
              <a:rPr lang="ru-RU" sz="800" dirty="0" smtClean="0"/>
              <a:t>, проявленное во время единоборства с могучим немейским львом. </a:t>
            </a:r>
          </a:p>
          <a:p>
            <a:r>
              <a:rPr lang="ru-RU" sz="800" b="1" dirty="0" smtClean="0"/>
              <a:t>Дева</a:t>
            </a:r>
            <a:r>
              <a:rPr lang="ru-RU" sz="800" dirty="0" smtClean="0"/>
              <a:t>(24.08-23.09) </a:t>
            </a:r>
            <a:r>
              <a:rPr lang="en-US" sz="800" dirty="0" smtClean="0"/>
              <a:t>  </a:t>
            </a:r>
            <a:r>
              <a:rPr lang="ru-RU" sz="800" b="1" dirty="0" err="1" smtClean="0"/>
              <a:t>Хожаев</a:t>
            </a:r>
            <a:r>
              <a:rPr lang="ru-RU" sz="800" b="1" dirty="0" smtClean="0"/>
              <a:t>, Ярыгина</a:t>
            </a:r>
            <a:endParaRPr lang="ru-RU" sz="800" dirty="0" smtClean="0"/>
          </a:p>
          <a:p>
            <a:r>
              <a:rPr lang="ru-RU" sz="800" dirty="0" smtClean="0"/>
              <a:t>У богини плодородия Деметры была дочь- Персефона. Она была обещана в жены богу Аиду. Когда он похитил Персефону, Деметра облачилась в черные одежды и отправилась на поиски дочери. Мрачные времена настали для всего живущего на земле. Тогда Зевс послал Гермеса к Аиду с просьбой иногда отпускать Персефону к матери. Увидев дочь, Деметра возликовала, в глазах заблестели слезы. Они упали на землю и превратились в дождь. С тех пор повелось, что, когда Персефона находится в царстве Аида, наступает зима. Зато ее возвращение пробуждает природу ото сна. </a:t>
            </a:r>
          </a:p>
          <a:p>
            <a:r>
              <a:rPr lang="ru-RU" sz="800" b="1" dirty="0" smtClean="0"/>
              <a:t>Весы</a:t>
            </a:r>
            <a:r>
              <a:rPr lang="ru-RU" sz="800" dirty="0" smtClean="0"/>
              <a:t>(24.09-23.10) </a:t>
            </a:r>
            <a:r>
              <a:rPr lang="en-US" sz="800" dirty="0" smtClean="0"/>
              <a:t>  </a:t>
            </a:r>
            <a:r>
              <a:rPr lang="ru-RU" sz="800" b="1" dirty="0" smtClean="0"/>
              <a:t>Елисеева</a:t>
            </a:r>
            <a:endParaRPr lang="ru-RU" sz="800" dirty="0" smtClean="0"/>
          </a:p>
          <a:p>
            <a:r>
              <a:rPr lang="ru-RU" sz="800" dirty="0" smtClean="0"/>
              <a:t> Дочь Зевса и богини правосудия Фемиды, умная девушка </a:t>
            </a:r>
            <a:r>
              <a:rPr lang="ru-RU" sz="800" dirty="0" err="1" smtClean="0"/>
              <a:t>Астрея</a:t>
            </a:r>
            <a:r>
              <a:rPr lang="ru-RU" sz="800" dirty="0" smtClean="0"/>
              <a:t>, получила титул богини справедливости и была послана богами на землю к людям, чтобы помогать им жить в мире и согласии. Мать подарила ей весы, чтобы </a:t>
            </a:r>
            <a:r>
              <a:rPr lang="ru-RU" sz="800" dirty="0" err="1" smtClean="0"/>
              <a:t>Астрея</a:t>
            </a:r>
            <a:r>
              <a:rPr lang="ru-RU" sz="800" dirty="0" smtClean="0"/>
              <a:t> могла принимать решения, всегда тщательно взвесив все обстоятельства. Это она попросила своего брата Прометея вернуть огонь людям, за что тот был прикован к скале. Но с наступлением Железного века, а значит с наступлением войн и потерей любви, добра, совести, нравственности и ответственности, </a:t>
            </a:r>
            <a:r>
              <a:rPr lang="ru-RU" sz="800" dirty="0" err="1" smtClean="0"/>
              <a:t>Астрея</a:t>
            </a:r>
            <a:r>
              <a:rPr lang="ru-RU" sz="800" dirty="0" smtClean="0"/>
              <a:t> не вынесла этого и вернулась на небо, а весы сделала созвездием как укор человечеству и призыв к возрождению нравственных идеалов. </a:t>
            </a:r>
          </a:p>
          <a:p>
            <a:r>
              <a:rPr lang="ru-RU" sz="800" b="1" dirty="0" smtClean="0"/>
              <a:t>Скорпион(</a:t>
            </a:r>
            <a:r>
              <a:rPr lang="ru-RU" sz="800" dirty="0" smtClean="0"/>
              <a:t>24.10-22.11)  </a:t>
            </a:r>
            <a:r>
              <a:rPr lang="ru-RU" sz="800" b="1" dirty="0" smtClean="0"/>
              <a:t>Королев, Макаренко</a:t>
            </a:r>
            <a:endParaRPr lang="ru-RU" sz="800" dirty="0" smtClean="0"/>
          </a:p>
          <a:p>
            <a:r>
              <a:rPr lang="ru-RU" sz="800" dirty="0" smtClean="0"/>
              <a:t>По одной из легенд, богиня Гера, опасаясь, что знаменитый охотник Орион перебьёт всех животных, выпустила из подземелья скорпиона, чтобы тот его умертвил. Скорпион выполнил волю богини, и в благодарность Гера вознесла его на небо. Орион также не остался на Земле. В небе они продолжают враждовать - когда Орион восходит, Скорпион прячется, «убегая» от него за горизонт. </a:t>
            </a:r>
          </a:p>
          <a:p>
            <a:r>
              <a:rPr lang="ru-RU" sz="800" b="1" dirty="0" smtClean="0"/>
              <a:t>Козерог</a:t>
            </a:r>
            <a:r>
              <a:rPr lang="ru-RU" sz="800" dirty="0" smtClean="0"/>
              <a:t>(22.12-20.01)  </a:t>
            </a:r>
            <a:r>
              <a:rPr lang="ru-RU" sz="800" b="1" dirty="0" smtClean="0"/>
              <a:t>Герасимов, Иванникова, Прокудина, </a:t>
            </a:r>
            <a:r>
              <a:rPr lang="ru-RU" sz="800" b="1" dirty="0" err="1" smtClean="0"/>
              <a:t>Кранга</a:t>
            </a:r>
            <a:r>
              <a:rPr lang="ru-RU" sz="800" b="1" dirty="0" smtClean="0"/>
              <a:t>, Никонов, </a:t>
            </a:r>
            <a:r>
              <a:rPr lang="ru-RU" sz="800" b="1" dirty="0" err="1" smtClean="0"/>
              <a:t>Хачикян</a:t>
            </a:r>
            <a:endParaRPr lang="ru-RU" sz="800" dirty="0" smtClean="0"/>
          </a:p>
          <a:p>
            <a:r>
              <a:rPr lang="ru-RU" sz="800" dirty="0" smtClean="0"/>
              <a:t>Козерог - мифическое существо с телом козла и хвостом рыбы. По наиболее распространенной древнегреческой легенде козлоногий бог Пан, сын Гермеса, покровитель пастухов, испугался стоглавого великана Тифона и в ужасе бросился в воду. С тех пор он стал водным богом, и у него вырос рыбий хвост. Превращенный богом Зевсом в созвездие, Козерог стал владыкой вод и предвестником бурь. Считалось, что он посылает на землю обильные дожди. </a:t>
            </a:r>
          </a:p>
          <a:p>
            <a:r>
              <a:rPr lang="ru-RU" sz="800" b="1" dirty="0" smtClean="0"/>
              <a:t>Водолей</a:t>
            </a:r>
            <a:r>
              <a:rPr lang="ru-RU" sz="800" dirty="0" smtClean="0"/>
              <a:t>(21.01-18.02)  </a:t>
            </a:r>
            <a:r>
              <a:rPr lang="ru-RU" sz="800" b="1" dirty="0" smtClean="0"/>
              <a:t>Бирюкова, </a:t>
            </a:r>
            <a:r>
              <a:rPr lang="ru-RU" sz="800" b="1" dirty="0" err="1" smtClean="0"/>
              <a:t>Мержа</a:t>
            </a:r>
            <a:endParaRPr lang="ru-RU" sz="800" dirty="0" smtClean="0"/>
          </a:p>
          <a:p>
            <a:r>
              <a:rPr lang="ru-RU" sz="800" dirty="0" smtClean="0"/>
              <a:t>Созвездие было названо в честь </a:t>
            </a:r>
            <a:r>
              <a:rPr lang="ru-RU" sz="800" dirty="0" err="1" smtClean="0"/>
              <a:t>Девкалиона</a:t>
            </a:r>
            <a:r>
              <a:rPr lang="ru-RU" sz="800" dirty="0" smtClean="0"/>
              <a:t>. Он и его жена Пирра выжили после всемирного потопа. Девять дней носили волны ящик </a:t>
            </a:r>
            <a:r>
              <a:rPr lang="ru-RU" sz="800" dirty="0" err="1" smtClean="0"/>
              <a:t>Девкалиона</a:t>
            </a:r>
            <a:r>
              <a:rPr lang="ru-RU" sz="800" dirty="0" smtClean="0"/>
              <a:t>, который тот сделал по велению Прометея. Их выбросило на берег Парнаса, но одиночество захватило его и Пирру. Попросили они Зевса населить землю людьми. Бог согласился. Тогда </a:t>
            </a:r>
            <a:r>
              <a:rPr lang="ru-RU" sz="800" dirty="0" err="1" smtClean="0"/>
              <a:t>Девкалион</a:t>
            </a:r>
            <a:r>
              <a:rPr lang="ru-RU" sz="800" dirty="0" smtClean="0"/>
              <a:t> и Пирра собрали множество камней и стали бросать их за спину. Камни брошенные </a:t>
            </a:r>
            <a:r>
              <a:rPr lang="ru-RU" sz="800" dirty="0" err="1" smtClean="0"/>
              <a:t>Девкалионом</a:t>
            </a:r>
            <a:r>
              <a:rPr lang="ru-RU" sz="800" dirty="0" smtClean="0"/>
              <a:t> превращались в мужчин, а его женой- женщинами. За его благородство на небе появилось созвездие Водолей. </a:t>
            </a:r>
          </a:p>
          <a:p>
            <a:r>
              <a:rPr lang="ru-RU" sz="800" b="1" dirty="0" smtClean="0"/>
              <a:t>Рыбы</a:t>
            </a:r>
            <a:r>
              <a:rPr lang="ru-RU" sz="800" dirty="0" smtClean="0"/>
              <a:t>(19.02-20.03)  </a:t>
            </a:r>
            <a:r>
              <a:rPr lang="ru-RU" sz="800" b="1" dirty="0" smtClean="0"/>
              <a:t>Смолин, Петров, Карпова, Кожанов</a:t>
            </a:r>
            <a:endParaRPr lang="ru-RU" sz="800" dirty="0" smtClean="0"/>
          </a:p>
          <a:p>
            <a:r>
              <a:rPr lang="ru-RU" sz="800" dirty="0" smtClean="0"/>
              <a:t>Афродита была влюблена в обычного земного человека Адониса. Богине простили ее выбор, но Артемида предупредила чтобы они не охотились на диких кабанов. Однажды пара гуляла по берегу и из воды показалось морское чудище Тифон. Афродита крепко держа за руку Адониса бросилась в воду. В тот же миг они превратились в рыб и обманули чудище. Афродита редко оставляла Адониса одного, но в один день на юношу напал вепрь. Он был смертельно ранен. Богиня просила Зевса послать смерть и ей. Тогда повелел Зевс Аиду отпускать Адониса каждый год на землю, и сделал его богом воскрешающей природы. С тех пор созвездие Рыбы сияет на небе, как символ всепобеждающей любви. 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7543800" cy="2400300"/>
            <a:chOff x="0" y="-48"/>
            <a:chExt cx="7512" cy="20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74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20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5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0" name="Group 3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4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4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4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" name="Group 4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3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" name="Group 5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8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8" name="Group 63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" name="Group 64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64" name="Group 6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16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9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" name="Group 7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10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3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4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5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6" name="Group 7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0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5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6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7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9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" name="Group 8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98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0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1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8" name="Group 93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69" name="Group 9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88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4" name="Group 10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82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5" name="Group 10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6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8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9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" name="Group 11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0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97" name="Group 122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122" name="Group 12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23" name="Group 12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8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4" name="Group 13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5" name="Group 13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6" name="Group 14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7" name="Group 15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52" name="Group 15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0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3" name="Group 16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" name="Group 16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8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5" name="Group 17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80" name="Group 181"/>
          <p:cNvGrpSpPr>
            <a:grpSpLocks/>
          </p:cNvGrpSpPr>
          <p:nvPr/>
        </p:nvGrpSpPr>
        <p:grpSpPr bwMode="auto">
          <a:xfrm>
            <a:off x="0" y="2276475"/>
            <a:ext cx="7543800" cy="2400300"/>
            <a:chOff x="0" y="-48"/>
            <a:chExt cx="7512" cy="2016"/>
          </a:xfrm>
        </p:grpSpPr>
        <p:grpSp>
          <p:nvGrpSpPr>
            <p:cNvPr id="181" name="Group 182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182" name="Group 18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83" name="Group 18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52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3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4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5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6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7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4" name="Group 19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6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7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0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" name="Group 19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6" name="Group 20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34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5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6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7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9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7" name="Group 21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88" name="Group 21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24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5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6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7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8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" name="Group 22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8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0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1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2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3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" name="Group 22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3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7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5" name="Group 23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06" name="Line 2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8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9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0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1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16" name="Group 241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217" name="Group 242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242" name="Group 24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94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5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6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3" name="Group 25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8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9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0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1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2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4" name="Group 25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3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5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5" name="Group 26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76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7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8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9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0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1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46" name="Group 271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247" name="Group 27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66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7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8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9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0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1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" name="Group 27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60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1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2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3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4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5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3" name="Group 28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54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5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7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8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9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4" name="Group 29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9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1" name="Line 2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75" name="Group 300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300" name="Group 30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01" name="Group 30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36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7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8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9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0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1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2" name="Group 30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30" name="Line 3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1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2" name="Line 3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3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4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5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3" name="Group 31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24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8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9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4" name="Group 32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1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9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1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3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5" name="Group 33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30" name="Group 33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08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9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0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1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3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1" name="Group 33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02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3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4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2" name="Group 34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6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7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8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9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1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3" name="Group 35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0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1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2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3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58" name="Group 359"/>
          <p:cNvGrpSpPr>
            <a:grpSpLocks/>
          </p:cNvGrpSpPr>
          <p:nvPr/>
        </p:nvGrpSpPr>
        <p:grpSpPr bwMode="auto">
          <a:xfrm>
            <a:off x="0" y="4552950"/>
            <a:ext cx="7543800" cy="2471738"/>
            <a:chOff x="0" y="-48"/>
            <a:chExt cx="7512" cy="2016"/>
          </a:xfrm>
        </p:grpSpPr>
        <p:grpSp>
          <p:nvGrpSpPr>
            <p:cNvPr id="359" name="Group 360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360" name="Group 36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61" name="Group 36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30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1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2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3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4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5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2" name="Group 36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4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8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9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3" name="Group 37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8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9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0" name="Line 3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1" name="Line 3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2" name="Line 3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3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4" name="Group 38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2" name="Line 3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3" name="Line 3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4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5" name="Line 3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6" name="Line 3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7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65" name="Group 39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66" name="Group 39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02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3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4" name="Line 3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5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6" name="Line 3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7" name="Line 3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7" name="Group 39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6" name="Line 3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7" name="Line 4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8" name="Line 4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9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0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1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2" name="Group 40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0" name="Line 4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1" name="Line 4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2" name="Line 4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3" name="Line 4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4" name="Line 4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5" name="Line 4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3" name="Group 41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84" name="Line 4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5" name="Line 4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6" name="Line 4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7" name="Line 4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8" name="Line 4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9" name="Line 4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94" name="Group 419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5" name="Group 420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20" name="Group 42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72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3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4" name="Line 4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5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6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7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1" name="Group 42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6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7" name="Line 4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8" name="Line 4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9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0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1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2" name="Group 43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0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1" name="Line 4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2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3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4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5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3" name="Group 44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54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5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6" name="Line 4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7" name="Line 4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8" name="Line 4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9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24" name="Group 449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425" name="Group 45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44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5" name="Line 4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6" name="Line 4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7" name="Line 4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8" name="Line 4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9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0" name="Group 45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8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9" name="Line 4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0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1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" name="Line 4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3" name="Line 4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1" name="Group 46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2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" name="Line 4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4" name="Line 4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5" name="Line 4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6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7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2" name="Group 47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26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7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8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9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0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1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453" name="Group 478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478" name="Group 479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79" name="Group 48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14" name="Line 4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" name="Line 4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" name="Line 4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0" name="Group 48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8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3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" name="Group 49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2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3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4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5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6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7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" name="Group 50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96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7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8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9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0" name="Line 5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1" name="Line 5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83" name="Group 508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508" name="Group 509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86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7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8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9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0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1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9" name="Group 516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80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1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2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3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4" name="Line 5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5" name="Line 5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0" name="Group 523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74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5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6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7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8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9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1" name="Group 530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68" name="Line 5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9" name="Line 5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0" name="Line 5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1" name="Line 5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2" name="Line 5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3" name="Line 5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536" name="Line 539"/>
          <p:cNvSpPr>
            <a:spLocks noChangeShapeType="1"/>
          </p:cNvSpPr>
          <p:nvPr/>
        </p:nvSpPr>
        <p:spPr bwMode="auto">
          <a:xfrm flipH="1" flipV="1">
            <a:off x="3994957" y="257705"/>
            <a:ext cx="0" cy="6337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7" name="Line 538"/>
          <p:cNvSpPr>
            <a:spLocks noChangeShapeType="1"/>
          </p:cNvSpPr>
          <p:nvPr/>
        </p:nvSpPr>
        <p:spPr bwMode="auto">
          <a:xfrm>
            <a:off x="188119" y="3933825"/>
            <a:ext cx="6426994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8" name="Text Box 541"/>
          <p:cNvSpPr txBox="1">
            <a:spLocks noChangeArrowheads="1"/>
          </p:cNvSpPr>
          <p:nvPr/>
        </p:nvSpPr>
        <p:spPr bwMode="auto">
          <a:xfrm>
            <a:off x="3644503" y="260350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у</a:t>
            </a:r>
          </a:p>
        </p:txBody>
      </p:sp>
      <p:sp>
        <p:nvSpPr>
          <p:cNvPr id="539" name="Text Box 540"/>
          <p:cNvSpPr txBox="1">
            <a:spLocks noChangeArrowheads="1"/>
          </p:cNvSpPr>
          <p:nvPr/>
        </p:nvSpPr>
        <p:spPr bwMode="auto">
          <a:xfrm>
            <a:off x="6344841" y="3933825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х</a:t>
            </a:r>
          </a:p>
        </p:txBody>
      </p:sp>
      <p:sp>
        <p:nvSpPr>
          <p:cNvPr id="540" name="Text Box 543"/>
          <p:cNvSpPr txBox="1">
            <a:spLocks noChangeArrowheads="1"/>
          </p:cNvSpPr>
          <p:nvPr/>
        </p:nvSpPr>
        <p:spPr bwMode="auto">
          <a:xfrm>
            <a:off x="4023122" y="3573463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41" name="Text Box 542"/>
          <p:cNvSpPr txBox="1">
            <a:spLocks noChangeArrowheads="1"/>
          </p:cNvSpPr>
          <p:nvPr/>
        </p:nvSpPr>
        <p:spPr bwMode="auto">
          <a:xfrm>
            <a:off x="3752851" y="3573463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542" name="Picture 5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35" y="1484314"/>
            <a:ext cx="5507831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4" name="Прямоугольник 543"/>
          <p:cNvSpPr/>
          <p:nvPr/>
        </p:nvSpPr>
        <p:spPr>
          <a:xfrm>
            <a:off x="6377834" y="17181"/>
            <a:ext cx="3185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Водолей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98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Picture 54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801813"/>
            <a:ext cx="5779294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7543800" cy="2400300"/>
            <a:chOff x="0" y="-48"/>
            <a:chExt cx="7512" cy="20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74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7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7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7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7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7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6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7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7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7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7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7" name="Group 20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6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6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6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5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5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5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5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6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6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0" name="Group 3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4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4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4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4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5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5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1" name="Group 4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4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4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4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4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4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4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6" name="Group 4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3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3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3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3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3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3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7" name="Group 5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8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2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3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3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32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33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38" name="Group 63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" name="Group 64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64" name="Group 6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16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17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1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19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20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21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65" name="Group 7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10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11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12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13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14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15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66" name="Group 7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0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05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06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07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0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09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67" name="Group 8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98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9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00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01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0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03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68" name="Group 93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69" name="Group 9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88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89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90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91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92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93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94" name="Group 10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82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83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84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85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8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8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95" name="Group 10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6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7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8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9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80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81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96" name="Group 11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0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1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2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3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4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75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97" name="Group 122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122" name="Group 12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23" name="Group 12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8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9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24" name="Group 13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3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4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5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6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7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25" name="Group 13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7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8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9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0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26" name="Group 14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2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3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4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5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127" name="Group 15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52" name="Group 15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0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1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2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3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4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5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53" name="Group 16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5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6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7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8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9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54" name="Group 16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8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9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1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2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55" name="Group 17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3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4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5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6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7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</p:grpSp>
      <p:grpSp>
        <p:nvGrpSpPr>
          <p:cNvPr id="180" name="Group 181"/>
          <p:cNvGrpSpPr>
            <a:grpSpLocks/>
          </p:cNvGrpSpPr>
          <p:nvPr/>
        </p:nvGrpSpPr>
        <p:grpSpPr bwMode="auto">
          <a:xfrm>
            <a:off x="0" y="2276475"/>
            <a:ext cx="7543800" cy="2400300"/>
            <a:chOff x="0" y="-48"/>
            <a:chExt cx="7512" cy="2016"/>
          </a:xfrm>
        </p:grpSpPr>
        <p:grpSp>
          <p:nvGrpSpPr>
            <p:cNvPr id="181" name="Group 182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182" name="Group 18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83" name="Group 18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52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53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54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55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56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57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84" name="Group 19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6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47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48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49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50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5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85" name="Group 19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4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4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4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4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4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86" name="Group 20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34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35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36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37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38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39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187" name="Group 21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88" name="Group 21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24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25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26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27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28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2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89" name="Group 22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8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19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20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21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22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23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14" name="Group 22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13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15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17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15" name="Group 23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06" name="Line 2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07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08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09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10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11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216" name="Group 241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217" name="Group 242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242" name="Group 24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94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95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96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97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98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99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43" name="Group 25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8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89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90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91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92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93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44" name="Group 25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83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8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85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8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87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45" name="Group 26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76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77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78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79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80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81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246" name="Group 271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247" name="Group 27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66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67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68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69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70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71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72" name="Group 27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60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61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62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63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64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65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73" name="Group 28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54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55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56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57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58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59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74" name="Group 29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49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5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51" name="Line 2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5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5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275" name="Group 300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300" name="Group 30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01" name="Group 30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36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7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8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9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40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41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02" name="Group 30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30" name="Line 3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1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2" name="Line 3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3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4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5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03" name="Group 31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24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25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26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27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28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29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04" name="Group 32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1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19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2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21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2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23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305" name="Group 33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30" name="Group 33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08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9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10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11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12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13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31" name="Group 33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02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3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4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5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6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7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32" name="Group 34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6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97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98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99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0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1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33" name="Group 35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0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91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92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93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94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95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</p:grpSp>
      <p:grpSp>
        <p:nvGrpSpPr>
          <p:cNvPr id="358" name="Group 359"/>
          <p:cNvGrpSpPr>
            <a:grpSpLocks/>
          </p:cNvGrpSpPr>
          <p:nvPr/>
        </p:nvGrpSpPr>
        <p:grpSpPr bwMode="auto">
          <a:xfrm>
            <a:off x="0" y="4552950"/>
            <a:ext cx="7543800" cy="2471738"/>
            <a:chOff x="0" y="-48"/>
            <a:chExt cx="7512" cy="2016"/>
          </a:xfrm>
        </p:grpSpPr>
        <p:grpSp>
          <p:nvGrpSpPr>
            <p:cNvPr id="359" name="Group 360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360" name="Group 36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61" name="Group 36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30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31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32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33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34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35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62" name="Group 36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4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25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26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27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28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29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63" name="Group 37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8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9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20" name="Line 3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21" name="Line 3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22" name="Line 3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23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64" name="Group 38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2" name="Line 3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3" name="Line 3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4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5" name="Line 3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6" name="Line 3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7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365" name="Group 39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66" name="Group 39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02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03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04" name="Line 3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05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06" name="Line 3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07" name="Line 3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67" name="Group 39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6" name="Line 3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97" name="Line 4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98" name="Line 4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99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00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01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92" name="Group 40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0" name="Line 4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91" name="Line 4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92" name="Line 4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93" name="Line 4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94" name="Line 4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95" name="Line 4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93" name="Group 41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84" name="Line 4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85" name="Line 4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86" name="Line 4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87" name="Line 4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88" name="Line 4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89" name="Line 4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394" name="Group 419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5" name="Group 420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20" name="Group 42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72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73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74" name="Line 4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75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76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77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421" name="Group 42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6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67" name="Line 4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68" name="Line 4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69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70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71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422" name="Group 43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0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61" name="Line 4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62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63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64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65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423" name="Group 44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54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55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56" name="Line 4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57" name="Line 4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58" name="Line 4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59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424" name="Group 449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425" name="Group 45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44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45" name="Line 4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46" name="Line 4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47" name="Line 4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48" name="Line 4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49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450" name="Group 45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8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39" name="Line 4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40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41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42" name="Line 4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43" name="Line 4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451" name="Group 46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2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33" name="Line 4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34" name="Line 4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35" name="Line 4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36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37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452" name="Group 47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26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27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28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29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30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31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453" name="Group 478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478" name="Group 479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79" name="Group 48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14" name="Line 4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5" name="Line 4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6" name="Line 4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9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480" name="Group 48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8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09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0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1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2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3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481" name="Group 49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2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03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04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05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06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07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482" name="Group 50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96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97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98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99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00" name="Line 5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01" name="Line 5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483" name="Group 508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508" name="Group 509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86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87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88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89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90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91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509" name="Group 516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80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81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82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83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84" name="Line 5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85" name="Line 5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510" name="Group 523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74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75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76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77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78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79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511" name="Group 530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68" name="Line 5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69" name="Line 5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70" name="Line 5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71" name="Line 5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72" name="Line 5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73" name="Line 5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</p:grpSp>
      <p:sp>
        <p:nvSpPr>
          <p:cNvPr id="536" name="Line 539"/>
          <p:cNvSpPr>
            <a:spLocks noChangeShapeType="1"/>
          </p:cNvSpPr>
          <p:nvPr/>
        </p:nvSpPr>
        <p:spPr bwMode="auto">
          <a:xfrm flipH="1" flipV="1">
            <a:off x="3994957" y="257705"/>
            <a:ext cx="0" cy="6337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37" name="Line 538"/>
          <p:cNvSpPr>
            <a:spLocks noChangeShapeType="1"/>
          </p:cNvSpPr>
          <p:nvPr/>
        </p:nvSpPr>
        <p:spPr bwMode="auto">
          <a:xfrm>
            <a:off x="188119" y="3933825"/>
            <a:ext cx="6426994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38" name="Text Box 541"/>
          <p:cNvSpPr txBox="1">
            <a:spLocks noChangeArrowheads="1"/>
          </p:cNvSpPr>
          <p:nvPr/>
        </p:nvSpPr>
        <p:spPr bwMode="auto">
          <a:xfrm>
            <a:off x="3644503" y="260350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у</a:t>
            </a:r>
          </a:p>
        </p:txBody>
      </p:sp>
      <p:sp>
        <p:nvSpPr>
          <p:cNvPr id="539" name="Text Box 540"/>
          <p:cNvSpPr txBox="1">
            <a:spLocks noChangeArrowheads="1"/>
          </p:cNvSpPr>
          <p:nvPr/>
        </p:nvSpPr>
        <p:spPr bwMode="auto">
          <a:xfrm>
            <a:off x="6344841" y="3933825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х</a:t>
            </a:r>
          </a:p>
        </p:txBody>
      </p:sp>
      <p:sp>
        <p:nvSpPr>
          <p:cNvPr id="540" name="Text Box 543"/>
          <p:cNvSpPr txBox="1">
            <a:spLocks noChangeArrowheads="1"/>
          </p:cNvSpPr>
          <p:nvPr/>
        </p:nvSpPr>
        <p:spPr bwMode="auto">
          <a:xfrm>
            <a:off x="4023122" y="3573463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41" name="Text Box 542"/>
          <p:cNvSpPr txBox="1">
            <a:spLocks noChangeArrowheads="1"/>
          </p:cNvSpPr>
          <p:nvPr/>
        </p:nvSpPr>
        <p:spPr bwMode="auto">
          <a:xfrm>
            <a:off x="3752851" y="3573463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44" name="Прямоугольник 543"/>
          <p:cNvSpPr/>
          <p:nvPr/>
        </p:nvSpPr>
        <p:spPr>
          <a:xfrm>
            <a:off x="7095890" y="120369"/>
            <a:ext cx="2199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Телец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3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7543800" cy="2400300"/>
            <a:chOff x="0" y="-48"/>
            <a:chExt cx="7512" cy="20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74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20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5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0" name="Group 3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4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4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4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" name="Group 4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3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" name="Group 5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8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8" name="Group 63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" name="Group 64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64" name="Group 6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16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9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" name="Group 7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10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3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4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5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6" name="Group 7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0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5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6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7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9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" name="Group 8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98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0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1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8" name="Group 93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69" name="Group 9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88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4" name="Group 10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82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5" name="Group 10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6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8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9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" name="Group 11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0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97" name="Group 122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122" name="Group 12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23" name="Group 12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8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4" name="Group 13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5" name="Group 13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6" name="Group 14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7" name="Group 15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52" name="Group 15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0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3" name="Group 16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" name="Group 16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8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5" name="Group 17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80" name="Group 181"/>
          <p:cNvGrpSpPr>
            <a:grpSpLocks/>
          </p:cNvGrpSpPr>
          <p:nvPr/>
        </p:nvGrpSpPr>
        <p:grpSpPr bwMode="auto">
          <a:xfrm>
            <a:off x="0" y="2276475"/>
            <a:ext cx="7543800" cy="2400300"/>
            <a:chOff x="0" y="-48"/>
            <a:chExt cx="7512" cy="2016"/>
          </a:xfrm>
        </p:grpSpPr>
        <p:grpSp>
          <p:nvGrpSpPr>
            <p:cNvPr id="181" name="Group 182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182" name="Group 18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83" name="Group 18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52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3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4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5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6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7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4" name="Group 19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6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7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0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" name="Group 19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6" name="Group 20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34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5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6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7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9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7" name="Group 21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88" name="Group 21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24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5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6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7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8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" name="Group 22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8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0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1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2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3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" name="Group 22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3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7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5" name="Group 23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06" name="Line 2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8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9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0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1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16" name="Group 241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217" name="Group 242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242" name="Group 24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94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5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6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3" name="Group 25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8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9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0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1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2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4" name="Group 25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3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5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5" name="Group 26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76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7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8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9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0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1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46" name="Group 271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247" name="Group 27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66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7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8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9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0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1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" name="Group 27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60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1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2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3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4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5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3" name="Group 28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54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5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7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8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9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4" name="Group 29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9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1" name="Line 2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75" name="Group 300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300" name="Group 30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01" name="Group 30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36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7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8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9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0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1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2" name="Group 30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30" name="Line 3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1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2" name="Line 3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3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4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5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3" name="Group 31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24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8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9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4" name="Group 32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1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9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1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3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5" name="Group 33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30" name="Group 33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08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9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0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1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3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1" name="Group 33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02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3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4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2" name="Group 34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6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7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8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9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1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3" name="Group 35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0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1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2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3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58" name="Group 359"/>
          <p:cNvGrpSpPr>
            <a:grpSpLocks/>
          </p:cNvGrpSpPr>
          <p:nvPr/>
        </p:nvGrpSpPr>
        <p:grpSpPr bwMode="auto">
          <a:xfrm>
            <a:off x="0" y="4547554"/>
            <a:ext cx="7543800" cy="2471738"/>
            <a:chOff x="0" y="-48"/>
            <a:chExt cx="7512" cy="2016"/>
          </a:xfrm>
        </p:grpSpPr>
        <p:grpSp>
          <p:nvGrpSpPr>
            <p:cNvPr id="359" name="Group 360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360" name="Group 36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61" name="Group 36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30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1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2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3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4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5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2" name="Group 36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4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8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9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3" name="Group 37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8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9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0" name="Line 3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1" name="Line 3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2" name="Line 3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3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4" name="Group 38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2" name="Line 3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3" name="Line 3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4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5" name="Line 3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6" name="Line 3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7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65" name="Group 39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66" name="Group 39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02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3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4" name="Line 3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5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6" name="Line 3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7" name="Line 3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7" name="Group 39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6" name="Line 3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7" name="Line 4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8" name="Line 4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9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0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1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2" name="Group 40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0" name="Line 4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1" name="Line 4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2" name="Line 4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3" name="Line 4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4" name="Line 4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5" name="Line 4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3" name="Group 41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84" name="Line 4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5" name="Line 4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6" name="Line 4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7" name="Line 4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8" name="Line 4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9" name="Line 4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94" name="Group 419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5" name="Group 420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20" name="Group 42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72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3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4" name="Line 4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5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6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7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1" name="Group 42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6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7" name="Line 4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8" name="Line 4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9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0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1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2" name="Group 43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0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1" name="Line 4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2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3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4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5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3" name="Group 44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54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5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6" name="Line 4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7" name="Line 4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8" name="Line 4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9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24" name="Group 449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425" name="Group 45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44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5" name="Line 4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6" name="Line 4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7" name="Line 4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8" name="Line 4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9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0" name="Group 45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8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9" name="Line 4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0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1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" name="Line 4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3" name="Line 4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1" name="Group 46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2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" name="Line 4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4" name="Line 4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5" name="Line 4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6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7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2" name="Group 47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26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7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8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9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0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1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453" name="Group 478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478" name="Group 479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79" name="Group 48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14" name="Line 4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" name="Line 4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" name="Line 4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0" name="Group 48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8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3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" name="Group 49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2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3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4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5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6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7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" name="Group 50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96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7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8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9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0" name="Line 5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1" name="Line 5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83" name="Group 508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508" name="Group 509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86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7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8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9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0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1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9" name="Group 516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80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1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2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3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4" name="Line 5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5" name="Line 5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0" name="Group 523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74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5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6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7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8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9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1" name="Group 530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68" name="Line 5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9" name="Line 5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0" name="Line 5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1" name="Line 5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2" name="Line 5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3" name="Line 5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536" name="Line 539"/>
          <p:cNvSpPr>
            <a:spLocks noChangeShapeType="1"/>
          </p:cNvSpPr>
          <p:nvPr/>
        </p:nvSpPr>
        <p:spPr bwMode="auto">
          <a:xfrm flipH="1" flipV="1">
            <a:off x="3969544" y="260350"/>
            <a:ext cx="0" cy="6337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7" name="Line 538"/>
          <p:cNvSpPr>
            <a:spLocks noChangeShapeType="1"/>
          </p:cNvSpPr>
          <p:nvPr/>
        </p:nvSpPr>
        <p:spPr bwMode="auto">
          <a:xfrm>
            <a:off x="188119" y="3933825"/>
            <a:ext cx="6426994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9" name="Text Box 541"/>
          <p:cNvSpPr txBox="1">
            <a:spLocks noChangeArrowheads="1"/>
          </p:cNvSpPr>
          <p:nvPr/>
        </p:nvSpPr>
        <p:spPr bwMode="auto">
          <a:xfrm>
            <a:off x="3644503" y="260350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у</a:t>
            </a:r>
          </a:p>
        </p:txBody>
      </p:sp>
      <p:sp>
        <p:nvSpPr>
          <p:cNvPr id="540" name="Text Box 540"/>
          <p:cNvSpPr txBox="1">
            <a:spLocks noChangeArrowheads="1"/>
          </p:cNvSpPr>
          <p:nvPr/>
        </p:nvSpPr>
        <p:spPr bwMode="auto">
          <a:xfrm>
            <a:off x="6294791" y="3947920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х</a:t>
            </a:r>
          </a:p>
        </p:txBody>
      </p:sp>
      <p:pic>
        <p:nvPicPr>
          <p:cNvPr id="541" name="Picture 54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9" y="1700213"/>
            <a:ext cx="6481763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" name="Прямоугольник 541"/>
          <p:cNvSpPr/>
          <p:nvPr/>
        </p:nvSpPr>
        <p:spPr>
          <a:xfrm>
            <a:off x="6547897" y="56060"/>
            <a:ext cx="2877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Козерог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8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7543800" cy="2400300"/>
            <a:chOff x="0" y="-48"/>
            <a:chExt cx="7512" cy="20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74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20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5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0" name="Group 3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4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4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4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" name="Group 4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3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" name="Group 5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8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8" name="Group 63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" name="Group 64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64" name="Group 6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16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9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" name="Group 7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10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3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4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5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6" name="Group 7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0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5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6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7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9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" name="Group 8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98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0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1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8" name="Group 93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69" name="Group 9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88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4" name="Group 10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82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5" name="Group 10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6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8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9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" name="Group 11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0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97" name="Group 122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122" name="Group 12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23" name="Group 12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8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4" name="Group 13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5" name="Group 13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6" name="Group 14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7" name="Group 15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52" name="Group 15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0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3" name="Group 16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" name="Group 16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8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5" name="Group 17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80" name="Group 181"/>
          <p:cNvGrpSpPr>
            <a:grpSpLocks/>
          </p:cNvGrpSpPr>
          <p:nvPr/>
        </p:nvGrpSpPr>
        <p:grpSpPr bwMode="auto">
          <a:xfrm>
            <a:off x="0" y="2276475"/>
            <a:ext cx="7543800" cy="2400300"/>
            <a:chOff x="0" y="-48"/>
            <a:chExt cx="7512" cy="2016"/>
          </a:xfrm>
        </p:grpSpPr>
        <p:grpSp>
          <p:nvGrpSpPr>
            <p:cNvPr id="181" name="Group 182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182" name="Group 18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83" name="Group 18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52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3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4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5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6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7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4" name="Group 19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6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7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0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" name="Group 19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6" name="Group 20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34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5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6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7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9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7" name="Group 21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88" name="Group 21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24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5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6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7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8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" name="Group 22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8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0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1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2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3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" name="Group 22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3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7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5" name="Group 23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06" name="Line 2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8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9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0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1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16" name="Group 241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217" name="Group 242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242" name="Group 24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94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5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6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3" name="Group 25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8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9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0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1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2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4" name="Group 25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3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5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5" name="Group 26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76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7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8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9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0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1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46" name="Group 271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247" name="Group 27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66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7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8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9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0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1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" name="Group 27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60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1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2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3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4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5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3" name="Group 28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54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5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7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8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9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4" name="Group 29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9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1" name="Line 2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75" name="Group 300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300" name="Group 30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01" name="Group 30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36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7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8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9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0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1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2" name="Group 30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30" name="Line 3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1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2" name="Line 3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3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4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5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3" name="Group 31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24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8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9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4" name="Group 32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1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9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1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3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5" name="Group 33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30" name="Group 33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08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9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0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1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3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1" name="Group 33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02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3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4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2" name="Group 34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6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7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8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9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1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3" name="Group 35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0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1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2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3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58" name="Group 359"/>
          <p:cNvGrpSpPr>
            <a:grpSpLocks/>
          </p:cNvGrpSpPr>
          <p:nvPr/>
        </p:nvGrpSpPr>
        <p:grpSpPr bwMode="auto">
          <a:xfrm>
            <a:off x="0" y="4547554"/>
            <a:ext cx="7543800" cy="2471738"/>
            <a:chOff x="0" y="-48"/>
            <a:chExt cx="7512" cy="2016"/>
          </a:xfrm>
        </p:grpSpPr>
        <p:grpSp>
          <p:nvGrpSpPr>
            <p:cNvPr id="359" name="Group 360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360" name="Group 36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61" name="Group 36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30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1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2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3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4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5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2" name="Group 36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4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8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9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3" name="Group 37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8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9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0" name="Line 3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1" name="Line 3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2" name="Line 3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3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4" name="Group 38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2" name="Line 3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3" name="Line 3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4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5" name="Line 3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6" name="Line 3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7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65" name="Group 39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66" name="Group 39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02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3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4" name="Line 3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5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6" name="Line 3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7" name="Line 3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7" name="Group 39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6" name="Line 3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7" name="Line 4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8" name="Line 4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9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0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1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2" name="Group 40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0" name="Line 4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1" name="Line 4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2" name="Line 4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3" name="Line 4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4" name="Line 4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5" name="Line 4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3" name="Group 41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84" name="Line 4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5" name="Line 4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6" name="Line 4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7" name="Line 4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8" name="Line 4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9" name="Line 4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94" name="Group 419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5" name="Group 420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20" name="Group 42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72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3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4" name="Line 4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5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6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7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1" name="Group 42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6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7" name="Line 4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8" name="Line 4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9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0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1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2" name="Group 43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0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1" name="Line 4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2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3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4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5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3" name="Group 44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54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5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6" name="Line 4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7" name="Line 4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8" name="Line 4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9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24" name="Group 449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425" name="Group 45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44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5" name="Line 4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6" name="Line 4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7" name="Line 4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8" name="Line 4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9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0" name="Group 45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8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9" name="Line 4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0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1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" name="Line 4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3" name="Line 4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1" name="Group 46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2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" name="Line 4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4" name="Line 4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5" name="Line 4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6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7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2" name="Group 47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26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7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8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9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0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1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453" name="Group 478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478" name="Group 479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79" name="Group 48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14" name="Line 4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" name="Line 4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" name="Line 4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0" name="Group 48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8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3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" name="Group 49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2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3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4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5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6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7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" name="Group 50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96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7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8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9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0" name="Line 5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1" name="Line 5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83" name="Group 508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508" name="Group 509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86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7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8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9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0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1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9" name="Group 516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80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1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2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3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4" name="Line 5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5" name="Line 5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0" name="Group 523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74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5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6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7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8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9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1" name="Group 530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68" name="Line 5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9" name="Line 5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0" name="Line 5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1" name="Line 5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2" name="Line 5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3" name="Line 5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536" name="Line 539"/>
          <p:cNvSpPr>
            <a:spLocks noChangeShapeType="1"/>
          </p:cNvSpPr>
          <p:nvPr/>
        </p:nvSpPr>
        <p:spPr bwMode="auto">
          <a:xfrm flipH="1" flipV="1">
            <a:off x="3969544" y="260350"/>
            <a:ext cx="0" cy="6337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7" name="Line 538"/>
          <p:cNvSpPr>
            <a:spLocks noChangeShapeType="1"/>
          </p:cNvSpPr>
          <p:nvPr/>
        </p:nvSpPr>
        <p:spPr bwMode="auto">
          <a:xfrm>
            <a:off x="188119" y="3933825"/>
            <a:ext cx="6426994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8" name="Text Box 541"/>
          <p:cNvSpPr txBox="1">
            <a:spLocks noChangeArrowheads="1"/>
          </p:cNvSpPr>
          <p:nvPr/>
        </p:nvSpPr>
        <p:spPr bwMode="auto">
          <a:xfrm>
            <a:off x="3644503" y="260350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у</a:t>
            </a:r>
          </a:p>
        </p:txBody>
      </p:sp>
      <p:sp>
        <p:nvSpPr>
          <p:cNvPr id="539" name="Text Box 540"/>
          <p:cNvSpPr txBox="1">
            <a:spLocks noChangeArrowheads="1"/>
          </p:cNvSpPr>
          <p:nvPr/>
        </p:nvSpPr>
        <p:spPr bwMode="auto">
          <a:xfrm>
            <a:off x="6294791" y="3947920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х</a:t>
            </a:r>
          </a:p>
        </p:txBody>
      </p:sp>
      <p:pic>
        <p:nvPicPr>
          <p:cNvPr id="540" name="Picture 54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765175"/>
            <a:ext cx="6101954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1" name="Прямоугольник 540"/>
          <p:cNvSpPr/>
          <p:nvPr/>
        </p:nvSpPr>
        <p:spPr>
          <a:xfrm>
            <a:off x="7108183" y="184906"/>
            <a:ext cx="2257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Рыбы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2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7543800" cy="2400300"/>
            <a:chOff x="0" y="-48"/>
            <a:chExt cx="7512" cy="20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74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20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5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0" name="Group 3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4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4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4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" name="Group 4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3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" name="Group 5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8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8" name="Group 63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" name="Group 64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64" name="Group 6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16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9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" name="Group 7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10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3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4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5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6" name="Group 7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0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5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6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7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9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" name="Group 8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98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0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1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8" name="Group 93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69" name="Group 9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88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4" name="Group 10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82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5" name="Group 10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6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8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9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" name="Group 11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0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97" name="Group 122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122" name="Group 12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23" name="Group 12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8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4" name="Group 13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5" name="Group 13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6" name="Group 14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7" name="Group 15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52" name="Group 15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0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3" name="Group 16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" name="Group 16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8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5" name="Group 17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80" name="Group 181"/>
          <p:cNvGrpSpPr>
            <a:grpSpLocks/>
          </p:cNvGrpSpPr>
          <p:nvPr/>
        </p:nvGrpSpPr>
        <p:grpSpPr bwMode="auto">
          <a:xfrm>
            <a:off x="0" y="2276475"/>
            <a:ext cx="7543800" cy="2400300"/>
            <a:chOff x="0" y="-48"/>
            <a:chExt cx="7512" cy="2016"/>
          </a:xfrm>
        </p:grpSpPr>
        <p:grpSp>
          <p:nvGrpSpPr>
            <p:cNvPr id="181" name="Group 182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182" name="Group 18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83" name="Group 18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52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3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4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5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6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7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4" name="Group 19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6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7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0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" name="Group 19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6" name="Group 20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34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5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6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7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9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7" name="Group 21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88" name="Group 21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24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5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6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7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8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" name="Group 22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8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0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1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2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3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" name="Group 22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3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7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5" name="Group 23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06" name="Line 2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8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9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0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1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16" name="Group 241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217" name="Group 242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242" name="Group 24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94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5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6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3" name="Group 25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8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9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0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1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2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4" name="Group 25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3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5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5" name="Group 26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76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7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8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9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0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1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46" name="Group 271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247" name="Group 27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66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7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8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9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0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1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" name="Group 27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60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1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2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3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4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5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3" name="Group 28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54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5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7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8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9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4" name="Group 29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9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1" name="Line 2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75" name="Group 300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300" name="Group 30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01" name="Group 30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36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7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8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9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0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1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2" name="Group 30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30" name="Line 3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1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2" name="Line 3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3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4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5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3" name="Group 31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24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8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9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4" name="Group 32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1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9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1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3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5" name="Group 33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30" name="Group 33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08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9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0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1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3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1" name="Group 33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02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3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4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2" name="Group 34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6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7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8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9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1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3" name="Group 35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0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1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2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3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58" name="Group 359"/>
          <p:cNvGrpSpPr>
            <a:grpSpLocks/>
          </p:cNvGrpSpPr>
          <p:nvPr/>
        </p:nvGrpSpPr>
        <p:grpSpPr bwMode="auto">
          <a:xfrm>
            <a:off x="0" y="4547554"/>
            <a:ext cx="7543800" cy="2471738"/>
            <a:chOff x="0" y="-48"/>
            <a:chExt cx="7512" cy="2016"/>
          </a:xfrm>
        </p:grpSpPr>
        <p:grpSp>
          <p:nvGrpSpPr>
            <p:cNvPr id="359" name="Group 360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360" name="Group 36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61" name="Group 36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30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1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2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3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4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5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2" name="Group 36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4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8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9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3" name="Group 37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8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9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0" name="Line 3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1" name="Line 3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2" name="Line 3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3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4" name="Group 38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2" name="Line 3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3" name="Line 3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4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5" name="Line 3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6" name="Line 3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7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65" name="Group 39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66" name="Group 39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02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3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4" name="Line 3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5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6" name="Line 3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7" name="Line 3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7" name="Group 39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6" name="Line 3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7" name="Line 4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8" name="Line 4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9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0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1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2" name="Group 40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0" name="Line 4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1" name="Line 4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2" name="Line 4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3" name="Line 4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4" name="Line 4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5" name="Line 4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3" name="Group 41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84" name="Line 4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5" name="Line 4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6" name="Line 4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7" name="Line 4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8" name="Line 4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9" name="Line 4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94" name="Group 419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5" name="Group 420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20" name="Group 42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72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3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4" name="Line 4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5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6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7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1" name="Group 42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6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7" name="Line 4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8" name="Line 4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9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0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1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2" name="Group 43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0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1" name="Line 4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2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3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4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5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3" name="Group 44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54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5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6" name="Line 4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7" name="Line 4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8" name="Line 4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9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24" name="Group 449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425" name="Group 45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44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5" name="Line 4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6" name="Line 4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7" name="Line 4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8" name="Line 4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9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0" name="Group 45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8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9" name="Line 4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0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1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" name="Line 4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3" name="Line 4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1" name="Group 46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2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" name="Line 4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4" name="Line 4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5" name="Line 4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6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7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2" name="Group 47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26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7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8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9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0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1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453" name="Group 478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478" name="Group 479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79" name="Group 48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14" name="Line 4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" name="Line 4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" name="Line 4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0" name="Group 48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8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3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" name="Group 49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2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3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4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5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6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7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" name="Group 50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96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7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8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9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0" name="Line 5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1" name="Line 5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83" name="Group 508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508" name="Group 509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86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7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8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9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0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1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9" name="Group 516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80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1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2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3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4" name="Line 5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5" name="Line 5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0" name="Group 523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74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5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6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7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8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9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1" name="Group 530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68" name="Line 5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9" name="Line 5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0" name="Line 5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1" name="Line 5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2" name="Line 5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3" name="Line 5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714" name="Line 539"/>
          <p:cNvSpPr>
            <a:spLocks noChangeShapeType="1"/>
          </p:cNvSpPr>
          <p:nvPr/>
        </p:nvSpPr>
        <p:spPr bwMode="auto">
          <a:xfrm flipH="1" flipV="1">
            <a:off x="3969544" y="260350"/>
            <a:ext cx="0" cy="6337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5" name="Line 538"/>
          <p:cNvSpPr>
            <a:spLocks noChangeShapeType="1"/>
          </p:cNvSpPr>
          <p:nvPr/>
        </p:nvSpPr>
        <p:spPr bwMode="auto">
          <a:xfrm>
            <a:off x="188119" y="3933825"/>
            <a:ext cx="6426994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" name="Text Box 541"/>
          <p:cNvSpPr txBox="1">
            <a:spLocks noChangeArrowheads="1"/>
          </p:cNvSpPr>
          <p:nvPr/>
        </p:nvSpPr>
        <p:spPr bwMode="auto">
          <a:xfrm>
            <a:off x="3644503" y="260350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у</a:t>
            </a:r>
          </a:p>
        </p:txBody>
      </p:sp>
      <p:sp>
        <p:nvSpPr>
          <p:cNvPr id="717" name="Text Box 540"/>
          <p:cNvSpPr txBox="1">
            <a:spLocks noChangeArrowheads="1"/>
          </p:cNvSpPr>
          <p:nvPr/>
        </p:nvSpPr>
        <p:spPr bwMode="auto">
          <a:xfrm>
            <a:off x="6294791" y="3947920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х</a:t>
            </a:r>
          </a:p>
        </p:txBody>
      </p:sp>
      <p:pic>
        <p:nvPicPr>
          <p:cNvPr id="718" name="Picture 53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412875"/>
            <a:ext cx="6156722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" name="Прямоугольник 718"/>
          <p:cNvSpPr/>
          <p:nvPr/>
        </p:nvSpPr>
        <p:spPr>
          <a:xfrm>
            <a:off x="7337873" y="216098"/>
            <a:ext cx="1943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Овен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09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Оксана\Рабочий стол\Новая папка (2)\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9999" y="2520000"/>
            <a:ext cx="7920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Кроссворд</a:t>
            </a:r>
            <a:endParaRPr lang="ru-RU" sz="54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7543800" cy="2400300"/>
            <a:chOff x="0" y="-48"/>
            <a:chExt cx="7512" cy="20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74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20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5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0" name="Group 3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4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4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4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" name="Group 4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3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" name="Group 5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8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8" name="Group 63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" name="Group 64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64" name="Group 6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16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9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" name="Group 7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10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3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4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5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6" name="Group 7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0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5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6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7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9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" name="Group 8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98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0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1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8" name="Group 93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69" name="Group 9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88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4" name="Group 10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82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5" name="Group 10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6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8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9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" name="Group 11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0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97" name="Group 122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122" name="Group 12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23" name="Group 12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8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4" name="Group 13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5" name="Group 13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6" name="Group 14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7" name="Group 15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52" name="Group 15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0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3" name="Group 16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" name="Group 16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8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5" name="Group 17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80" name="Group 181"/>
          <p:cNvGrpSpPr>
            <a:grpSpLocks/>
          </p:cNvGrpSpPr>
          <p:nvPr/>
        </p:nvGrpSpPr>
        <p:grpSpPr bwMode="auto">
          <a:xfrm>
            <a:off x="0" y="2276475"/>
            <a:ext cx="7543800" cy="2400300"/>
            <a:chOff x="0" y="-48"/>
            <a:chExt cx="7512" cy="2016"/>
          </a:xfrm>
        </p:grpSpPr>
        <p:grpSp>
          <p:nvGrpSpPr>
            <p:cNvPr id="181" name="Group 182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182" name="Group 18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83" name="Group 18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52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3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4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5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6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7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4" name="Group 19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6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7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0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" name="Group 19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6" name="Group 20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34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5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6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7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9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7" name="Group 21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88" name="Group 21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24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5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6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7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8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" name="Group 22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8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0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1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2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3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" name="Group 22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3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7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5" name="Group 23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06" name="Line 2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8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9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0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1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16" name="Group 241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217" name="Group 242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242" name="Group 24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94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5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6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3" name="Group 25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8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9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0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1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2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4" name="Group 25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3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5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5" name="Group 26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76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7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8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9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0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1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46" name="Group 271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247" name="Group 27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66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7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8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9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0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1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" name="Group 27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60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1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2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3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4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5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3" name="Group 28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54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5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7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8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9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4" name="Group 29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9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1" name="Line 2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75" name="Group 300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300" name="Group 30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01" name="Group 30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36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7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8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9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0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1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2" name="Group 30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30" name="Line 3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1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2" name="Line 3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3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4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5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3" name="Group 31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24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8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9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4" name="Group 32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1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9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1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3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5" name="Group 33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30" name="Group 33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08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9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0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1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3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1" name="Group 33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02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3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4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2" name="Group 34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6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7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8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9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1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3" name="Group 35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0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1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2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3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58" name="Group 359"/>
          <p:cNvGrpSpPr>
            <a:grpSpLocks/>
          </p:cNvGrpSpPr>
          <p:nvPr/>
        </p:nvGrpSpPr>
        <p:grpSpPr bwMode="auto">
          <a:xfrm>
            <a:off x="0" y="4552950"/>
            <a:ext cx="7543800" cy="2471738"/>
            <a:chOff x="0" y="-48"/>
            <a:chExt cx="7512" cy="2016"/>
          </a:xfrm>
        </p:grpSpPr>
        <p:grpSp>
          <p:nvGrpSpPr>
            <p:cNvPr id="359" name="Group 360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360" name="Group 36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61" name="Group 36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30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1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2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3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4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5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2" name="Group 36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4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8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9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3" name="Group 37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8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9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0" name="Line 3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1" name="Line 3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2" name="Line 3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3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4" name="Group 38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2" name="Line 3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3" name="Line 3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4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5" name="Line 3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6" name="Line 3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7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65" name="Group 39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66" name="Group 39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02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3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4" name="Line 3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5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6" name="Line 3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7" name="Line 3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7" name="Group 39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6" name="Line 3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7" name="Line 4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8" name="Line 4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9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0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1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2" name="Group 40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0" name="Line 4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1" name="Line 4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2" name="Line 4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3" name="Line 4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4" name="Line 4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5" name="Line 4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3" name="Group 41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84" name="Line 4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5" name="Line 4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6" name="Line 4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7" name="Line 4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8" name="Line 4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9" name="Line 4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94" name="Group 419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5" name="Group 420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20" name="Group 42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72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3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4" name="Line 4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5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6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7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1" name="Group 42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6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7" name="Line 4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8" name="Line 4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9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0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1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2" name="Group 43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0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1" name="Line 4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2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3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4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5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3" name="Group 44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54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5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6" name="Line 4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7" name="Line 4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8" name="Line 4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9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24" name="Group 449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425" name="Group 45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44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5" name="Line 4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6" name="Line 4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7" name="Line 4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8" name="Line 4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9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0" name="Group 45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8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9" name="Line 4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0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1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" name="Line 4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3" name="Line 4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1" name="Group 46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2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" name="Line 4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4" name="Line 4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5" name="Line 4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6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7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2" name="Group 47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26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7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8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9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0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1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453" name="Group 478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478" name="Group 479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79" name="Group 48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14" name="Line 4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" name="Line 4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" name="Line 4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0" name="Group 48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8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3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" name="Group 49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2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3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4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5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6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7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" name="Group 50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96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7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8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9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0" name="Line 5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1" name="Line 5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83" name="Group 508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508" name="Group 509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86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7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8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9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0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1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9" name="Group 516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80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1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2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3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4" name="Line 5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5" name="Line 5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0" name="Group 523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74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5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6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7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8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9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1" name="Group 530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68" name="Line 5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9" name="Line 5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0" name="Line 5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1" name="Line 5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2" name="Line 5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3" name="Line 5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536" name="Line 539"/>
          <p:cNvSpPr>
            <a:spLocks noChangeShapeType="1"/>
          </p:cNvSpPr>
          <p:nvPr/>
        </p:nvSpPr>
        <p:spPr bwMode="auto">
          <a:xfrm flipH="1" flipV="1">
            <a:off x="3969544" y="260350"/>
            <a:ext cx="0" cy="6337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7" name="Line 538"/>
          <p:cNvSpPr>
            <a:spLocks noChangeShapeType="1"/>
          </p:cNvSpPr>
          <p:nvPr/>
        </p:nvSpPr>
        <p:spPr bwMode="auto">
          <a:xfrm>
            <a:off x="188119" y="3933825"/>
            <a:ext cx="6426994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8" name="Text Box 541"/>
          <p:cNvSpPr txBox="1">
            <a:spLocks noChangeArrowheads="1"/>
          </p:cNvSpPr>
          <p:nvPr/>
        </p:nvSpPr>
        <p:spPr bwMode="auto">
          <a:xfrm>
            <a:off x="3644503" y="260350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у</a:t>
            </a:r>
          </a:p>
        </p:txBody>
      </p:sp>
      <p:sp>
        <p:nvSpPr>
          <p:cNvPr id="539" name="Text Box 540"/>
          <p:cNvSpPr txBox="1">
            <a:spLocks noChangeArrowheads="1"/>
          </p:cNvSpPr>
          <p:nvPr/>
        </p:nvSpPr>
        <p:spPr bwMode="auto">
          <a:xfrm>
            <a:off x="6294791" y="3947920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х</a:t>
            </a:r>
          </a:p>
        </p:txBody>
      </p:sp>
      <p:pic>
        <p:nvPicPr>
          <p:cNvPr id="540" name="Picture 54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85" y="836614"/>
            <a:ext cx="3888581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1" name="Прямоугольник 540"/>
          <p:cNvSpPr/>
          <p:nvPr/>
        </p:nvSpPr>
        <p:spPr>
          <a:xfrm>
            <a:off x="5875946" y="159298"/>
            <a:ext cx="3714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Близнецы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7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7543800" cy="2400300"/>
            <a:chOff x="0" y="-48"/>
            <a:chExt cx="7512" cy="20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74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20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5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0" name="Group 3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4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4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4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" name="Group 4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3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" name="Group 5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8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8" name="Group 63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" name="Group 64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64" name="Group 6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16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9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" name="Group 7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10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3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4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5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6" name="Group 7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0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5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6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7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9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" name="Group 8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98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0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1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8" name="Group 93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69" name="Group 9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88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4" name="Group 10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82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5" name="Group 10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6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8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9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" name="Group 11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0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97" name="Group 122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122" name="Group 12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23" name="Group 12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8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4" name="Group 13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5" name="Group 13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6" name="Group 14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7" name="Group 15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52" name="Group 15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0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3" name="Group 16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" name="Group 16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8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5" name="Group 17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80" name="Group 181"/>
          <p:cNvGrpSpPr>
            <a:grpSpLocks/>
          </p:cNvGrpSpPr>
          <p:nvPr/>
        </p:nvGrpSpPr>
        <p:grpSpPr bwMode="auto">
          <a:xfrm>
            <a:off x="0" y="2276475"/>
            <a:ext cx="7543800" cy="2400300"/>
            <a:chOff x="0" y="-48"/>
            <a:chExt cx="7512" cy="2016"/>
          </a:xfrm>
        </p:grpSpPr>
        <p:grpSp>
          <p:nvGrpSpPr>
            <p:cNvPr id="181" name="Group 182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182" name="Group 18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83" name="Group 18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52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3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4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5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6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7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4" name="Group 19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6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7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0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" name="Group 19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6" name="Group 20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34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5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6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7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9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7" name="Group 21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88" name="Group 21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24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5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6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7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8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" name="Group 22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8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0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1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2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3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" name="Group 22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3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7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5" name="Group 23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06" name="Line 2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8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9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0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1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16" name="Group 241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217" name="Group 242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242" name="Group 24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94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5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6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3" name="Group 25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8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9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0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1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2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4" name="Group 25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3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5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5" name="Group 26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76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7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8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9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0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1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46" name="Group 271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247" name="Group 27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66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7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8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9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0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1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" name="Group 27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60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1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2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3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4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5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3" name="Group 28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54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5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7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8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9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4" name="Group 29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9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1" name="Line 2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75" name="Group 300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300" name="Group 30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01" name="Group 30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36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7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8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9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0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1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2" name="Group 30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30" name="Line 3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1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2" name="Line 3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3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4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5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3" name="Group 31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24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8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9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4" name="Group 32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1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9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1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3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5" name="Group 33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30" name="Group 33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08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9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0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1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3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1" name="Group 33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02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3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4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2" name="Group 34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6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7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8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9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1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3" name="Group 35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0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1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2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3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58" name="Group 359"/>
          <p:cNvGrpSpPr>
            <a:grpSpLocks/>
          </p:cNvGrpSpPr>
          <p:nvPr/>
        </p:nvGrpSpPr>
        <p:grpSpPr bwMode="auto">
          <a:xfrm>
            <a:off x="-1" y="4552950"/>
            <a:ext cx="7543800" cy="2471738"/>
            <a:chOff x="0" y="-48"/>
            <a:chExt cx="7512" cy="2016"/>
          </a:xfrm>
        </p:grpSpPr>
        <p:grpSp>
          <p:nvGrpSpPr>
            <p:cNvPr id="359" name="Group 360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360" name="Group 36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61" name="Group 36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30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1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2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3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4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5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2" name="Group 36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4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8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9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3" name="Group 37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8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9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0" name="Line 3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1" name="Line 3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2" name="Line 3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3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4" name="Group 38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2" name="Line 3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3" name="Line 3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4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5" name="Line 3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6" name="Line 3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7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65" name="Group 39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66" name="Group 39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02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3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4" name="Line 3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5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6" name="Line 3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7" name="Line 3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7" name="Group 39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6" name="Line 3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7" name="Line 4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8" name="Line 4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9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0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1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2" name="Group 40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0" name="Line 4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1" name="Line 4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2" name="Line 4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3" name="Line 4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4" name="Line 4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5" name="Line 4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3" name="Group 41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84" name="Line 4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5" name="Line 4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6" name="Line 4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7" name="Line 4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8" name="Line 4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9" name="Line 4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94" name="Group 419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5" name="Group 420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20" name="Group 42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72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3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4" name="Line 4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5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6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7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1" name="Group 42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6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7" name="Line 4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8" name="Line 4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9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0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1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2" name="Group 43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0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1" name="Line 4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2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3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4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5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3" name="Group 44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54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5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6" name="Line 4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7" name="Line 4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8" name="Line 4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9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24" name="Group 449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425" name="Group 45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44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5" name="Line 4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6" name="Line 4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7" name="Line 4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8" name="Line 4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9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0" name="Group 45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8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9" name="Line 4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0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1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" name="Line 4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3" name="Line 4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1" name="Group 46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2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" name="Line 4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4" name="Line 4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5" name="Line 4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6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7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2" name="Group 47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26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7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8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9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0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1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453" name="Group 478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478" name="Group 479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79" name="Group 48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14" name="Line 4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" name="Line 4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" name="Line 4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0" name="Group 48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8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3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" name="Group 49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2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3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4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5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6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7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" name="Group 50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96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7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8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9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0" name="Line 5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1" name="Line 5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83" name="Group 508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508" name="Group 509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86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7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8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9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0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1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9" name="Group 516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80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1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2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3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4" name="Line 5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5" name="Line 5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0" name="Group 523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74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5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6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7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8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9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1" name="Group 530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68" name="Line 5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9" name="Line 5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0" name="Line 5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1" name="Line 5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2" name="Line 5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3" name="Line 5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536" name="Line 539"/>
          <p:cNvSpPr>
            <a:spLocks noChangeShapeType="1"/>
          </p:cNvSpPr>
          <p:nvPr/>
        </p:nvSpPr>
        <p:spPr bwMode="auto">
          <a:xfrm flipH="1" flipV="1">
            <a:off x="3969544" y="260350"/>
            <a:ext cx="0" cy="6337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7" name="Line 538"/>
          <p:cNvSpPr>
            <a:spLocks noChangeShapeType="1"/>
          </p:cNvSpPr>
          <p:nvPr/>
        </p:nvSpPr>
        <p:spPr bwMode="auto">
          <a:xfrm>
            <a:off x="188119" y="3933825"/>
            <a:ext cx="6426994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8" name="Text Box 541"/>
          <p:cNvSpPr txBox="1">
            <a:spLocks noChangeArrowheads="1"/>
          </p:cNvSpPr>
          <p:nvPr/>
        </p:nvSpPr>
        <p:spPr bwMode="auto">
          <a:xfrm>
            <a:off x="3644503" y="260350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у</a:t>
            </a:r>
          </a:p>
        </p:txBody>
      </p:sp>
      <p:sp>
        <p:nvSpPr>
          <p:cNvPr id="539" name="Text Box 540"/>
          <p:cNvSpPr txBox="1">
            <a:spLocks noChangeArrowheads="1"/>
          </p:cNvSpPr>
          <p:nvPr/>
        </p:nvSpPr>
        <p:spPr bwMode="auto">
          <a:xfrm>
            <a:off x="6294791" y="3947920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х</a:t>
            </a:r>
          </a:p>
        </p:txBody>
      </p:sp>
      <p:pic>
        <p:nvPicPr>
          <p:cNvPr id="540" name="Picture 54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07" y="1052513"/>
            <a:ext cx="345638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1" name="Прямоугольник 540"/>
          <p:cNvSpPr/>
          <p:nvPr/>
        </p:nvSpPr>
        <p:spPr>
          <a:xfrm>
            <a:off x="7752272" y="155944"/>
            <a:ext cx="1368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Рак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9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7543800" cy="2400300"/>
            <a:chOff x="0" y="-48"/>
            <a:chExt cx="7512" cy="20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74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20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5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0" name="Group 3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4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4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4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" name="Group 4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3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" name="Group 5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8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8" name="Group 63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" name="Group 64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64" name="Group 6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16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9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" name="Group 7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10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3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4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5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6" name="Group 7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0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5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6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7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9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" name="Group 8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98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0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1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8" name="Group 93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69" name="Group 9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88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4" name="Group 10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82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5" name="Group 10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6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8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9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" name="Group 11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0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97" name="Group 122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122" name="Group 12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23" name="Group 12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8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4" name="Group 13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5" name="Group 13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6" name="Group 14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7" name="Group 15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52" name="Group 15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0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3" name="Group 16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" name="Group 16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8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5" name="Group 17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80" name="Group 181"/>
          <p:cNvGrpSpPr>
            <a:grpSpLocks/>
          </p:cNvGrpSpPr>
          <p:nvPr/>
        </p:nvGrpSpPr>
        <p:grpSpPr bwMode="auto">
          <a:xfrm>
            <a:off x="0" y="2276475"/>
            <a:ext cx="7543800" cy="2400300"/>
            <a:chOff x="0" y="-48"/>
            <a:chExt cx="7512" cy="2016"/>
          </a:xfrm>
        </p:grpSpPr>
        <p:grpSp>
          <p:nvGrpSpPr>
            <p:cNvPr id="181" name="Group 182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182" name="Group 18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83" name="Group 18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52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3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4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5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6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7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4" name="Group 19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6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7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0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" name="Group 19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6" name="Group 20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34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5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6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7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9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7" name="Group 21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88" name="Group 21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24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5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6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7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8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" name="Group 22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8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0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1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2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3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" name="Group 22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3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7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5" name="Group 23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06" name="Line 2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8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9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0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1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16" name="Group 241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217" name="Group 242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242" name="Group 24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94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5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6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3" name="Group 25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8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9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0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1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2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4" name="Group 25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3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5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5" name="Group 26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76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7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8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9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0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1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46" name="Group 271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247" name="Group 27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66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7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8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9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0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1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" name="Group 27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60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1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2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3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4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5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3" name="Group 28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54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5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7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8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9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4" name="Group 29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9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1" name="Line 2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75" name="Group 300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300" name="Group 30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01" name="Group 30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36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7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8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9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0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1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2" name="Group 30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30" name="Line 3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1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2" name="Line 3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3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4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5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3" name="Group 31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24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8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9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4" name="Group 32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1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9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1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3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5" name="Group 33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30" name="Group 33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08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9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0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1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3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1" name="Group 33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02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3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4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2" name="Group 34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6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7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8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9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1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3" name="Group 35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0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1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2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3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58" name="Group 359"/>
          <p:cNvGrpSpPr>
            <a:grpSpLocks/>
          </p:cNvGrpSpPr>
          <p:nvPr/>
        </p:nvGrpSpPr>
        <p:grpSpPr bwMode="auto">
          <a:xfrm>
            <a:off x="0" y="4552950"/>
            <a:ext cx="7543800" cy="2471738"/>
            <a:chOff x="0" y="-48"/>
            <a:chExt cx="7512" cy="2016"/>
          </a:xfrm>
        </p:grpSpPr>
        <p:grpSp>
          <p:nvGrpSpPr>
            <p:cNvPr id="359" name="Group 360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360" name="Group 36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61" name="Group 36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30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1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2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3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4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5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2" name="Group 36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4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8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9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3" name="Group 37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8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9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0" name="Line 3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1" name="Line 3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2" name="Line 3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3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4" name="Group 38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2" name="Line 3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3" name="Line 3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4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5" name="Line 3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6" name="Line 3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7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65" name="Group 39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66" name="Group 39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02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3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4" name="Line 3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5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6" name="Line 3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7" name="Line 3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7" name="Group 39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6" name="Line 3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7" name="Line 4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8" name="Line 4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9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0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1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2" name="Group 40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0" name="Line 4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1" name="Line 4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2" name="Line 4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3" name="Line 4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4" name="Line 4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5" name="Line 4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3" name="Group 41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84" name="Line 4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5" name="Line 4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6" name="Line 4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7" name="Line 4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8" name="Line 4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9" name="Line 4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94" name="Group 419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5" name="Group 420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20" name="Group 42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72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3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4" name="Line 4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5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6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7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1" name="Group 42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6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7" name="Line 4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8" name="Line 4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9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0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1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2" name="Group 43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0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1" name="Line 4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2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3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4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5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3" name="Group 44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54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5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6" name="Line 4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7" name="Line 4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8" name="Line 4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9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24" name="Group 449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425" name="Group 45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44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5" name="Line 4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6" name="Line 4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7" name="Line 4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8" name="Line 4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9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0" name="Group 45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8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9" name="Line 4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0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1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" name="Line 4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3" name="Line 4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1" name="Group 46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2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" name="Line 4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4" name="Line 4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5" name="Line 4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6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7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2" name="Group 47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26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7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8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9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0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1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453" name="Group 478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478" name="Group 479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79" name="Group 48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14" name="Line 4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" name="Line 4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" name="Line 4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0" name="Group 48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8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3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" name="Group 49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2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3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4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5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6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7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" name="Group 50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96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7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8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9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0" name="Line 5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1" name="Line 5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83" name="Group 508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508" name="Group 509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86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7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8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9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0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1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9" name="Group 516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80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1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2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3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4" name="Line 5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5" name="Line 5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0" name="Group 523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74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5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6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7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8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9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1" name="Group 530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68" name="Line 5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9" name="Line 5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0" name="Line 5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1" name="Line 5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2" name="Line 5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3" name="Line 5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536" name="Line 539"/>
          <p:cNvSpPr>
            <a:spLocks noChangeShapeType="1"/>
          </p:cNvSpPr>
          <p:nvPr/>
        </p:nvSpPr>
        <p:spPr bwMode="auto">
          <a:xfrm flipH="1" flipV="1">
            <a:off x="3969544" y="260350"/>
            <a:ext cx="0" cy="6337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7" name="Line 538"/>
          <p:cNvSpPr>
            <a:spLocks noChangeShapeType="1"/>
          </p:cNvSpPr>
          <p:nvPr/>
        </p:nvSpPr>
        <p:spPr bwMode="auto">
          <a:xfrm>
            <a:off x="188119" y="3933825"/>
            <a:ext cx="6426994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8" name="Text Box 541"/>
          <p:cNvSpPr txBox="1">
            <a:spLocks noChangeArrowheads="1"/>
          </p:cNvSpPr>
          <p:nvPr/>
        </p:nvSpPr>
        <p:spPr bwMode="auto">
          <a:xfrm>
            <a:off x="3644503" y="260350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у</a:t>
            </a:r>
          </a:p>
        </p:txBody>
      </p:sp>
      <p:sp>
        <p:nvSpPr>
          <p:cNvPr id="539" name="Text Box 540"/>
          <p:cNvSpPr txBox="1">
            <a:spLocks noChangeArrowheads="1"/>
          </p:cNvSpPr>
          <p:nvPr/>
        </p:nvSpPr>
        <p:spPr bwMode="auto">
          <a:xfrm>
            <a:off x="6294791" y="3947920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х</a:t>
            </a:r>
          </a:p>
        </p:txBody>
      </p:sp>
      <p:pic>
        <p:nvPicPr>
          <p:cNvPr id="540" name="Picture 54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81" y="981075"/>
            <a:ext cx="5130404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1" name="Прямоугольник 540"/>
          <p:cNvSpPr/>
          <p:nvPr/>
        </p:nvSpPr>
        <p:spPr>
          <a:xfrm>
            <a:off x="7749561" y="166396"/>
            <a:ext cx="1481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Лев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63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7543800" cy="2400300"/>
            <a:chOff x="0" y="-48"/>
            <a:chExt cx="7512" cy="20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74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20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5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0" name="Group 3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4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4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4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" name="Group 4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3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" name="Group 5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8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8" name="Group 63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" name="Group 64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64" name="Group 6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16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9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" name="Group 7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10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3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4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5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6" name="Group 7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0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5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6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7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9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" name="Group 8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98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0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1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8" name="Group 93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69" name="Group 9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88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4" name="Group 10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82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5" name="Group 10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6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8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9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" name="Group 11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0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97" name="Group 122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122" name="Group 12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23" name="Group 12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8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4" name="Group 13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5" name="Group 13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6" name="Group 14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7" name="Group 15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52" name="Group 15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0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3" name="Group 16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" name="Group 16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8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5" name="Group 17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80" name="Group 181"/>
          <p:cNvGrpSpPr>
            <a:grpSpLocks/>
          </p:cNvGrpSpPr>
          <p:nvPr/>
        </p:nvGrpSpPr>
        <p:grpSpPr bwMode="auto">
          <a:xfrm>
            <a:off x="0" y="2276475"/>
            <a:ext cx="7543800" cy="2400300"/>
            <a:chOff x="0" y="-48"/>
            <a:chExt cx="7512" cy="2016"/>
          </a:xfrm>
        </p:grpSpPr>
        <p:grpSp>
          <p:nvGrpSpPr>
            <p:cNvPr id="181" name="Group 182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182" name="Group 18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83" name="Group 18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52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3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4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5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6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7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4" name="Group 19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6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7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0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" name="Group 19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6" name="Group 20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34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5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6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7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9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7" name="Group 21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88" name="Group 21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24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5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6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7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8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" name="Group 22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8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0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1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2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3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" name="Group 22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3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7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5" name="Group 23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06" name="Line 2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8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9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0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1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16" name="Group 241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217" name="Group 242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242" name="Group 24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94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5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6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3" name="Group 25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8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9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0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1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2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4" name="Group 25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3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5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5" name="Group 26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76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7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8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9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0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1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46" name="Group 271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247" name="Group 27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66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7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8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9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0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1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" name="Group 27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60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1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2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3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4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5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3" name="Group 28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54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5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7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8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9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4" name="Group 29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9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1" name="Line 2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75" name="Group 300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300" name="Group 30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01" name="Group 30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36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7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8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9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0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1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2" name="Group 30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30" name="Line 3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1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2" name="Line 3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3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4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5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3" name="Group 31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24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8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9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4" name="Group 32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1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9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1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3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5" name="Group 33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30" name="Group 33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08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9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0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1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3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1" name="Group 33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02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3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4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2" name="Group 34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6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7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8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9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1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3" name="Group 35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0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1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2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3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58" name="Group 359"/>
          <p:cNvGrpSpPr>
            <a:grpSpLocks/>
          </p:cNvGrpSpPr>
          <p:nvPr/>
        </p:nvGrpSpPr>
        <p:grpSpPr bwMode="auto">
          <a:xfrm>
            <a:off x="0" y="4563402"/>
            <a:ext cx="7543800" cy="2471738"/>
            <a:chOff x="0" y="-48"/>
            <a:chExt cx="7512" cy="2016"/>
          </a:xfrm>
        </p:grpSpPr>
        <p:grpSp>
          <p:nvGrpSpPr>
            <p:cNvPr id="359" name="Group 360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360" name="Group 36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61" name="Group 36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30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1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2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3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4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5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2" name="Group 36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4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8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9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3" name="Group 37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8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9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0" name="Line 3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1" name="Line 3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2" name="Line 3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3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4" name="Group 38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2" name="Line 3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3" name="Line 3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4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5" name="Line 3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6" name="Line 3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7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65" name="Group 39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66" name="Group 39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02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3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4" name="Line 3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5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6" name="Line 3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7" name="Line 3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7" name="Group 39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6" name="Line 3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7" name="Line 4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8" name="Line 4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9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0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1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2" name="Group 40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0" name="Line 4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1" name="Line 4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2" name="Line 4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3" name="Line 4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4" name="Line 4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5" name="Line 4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3" name="Group 41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84" name="Line 4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5" name="Line 4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6" name="Line 4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7" name="Line 4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8" name="Line 4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9" name="Line 4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94" name="Group 419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5" name="Group 420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20" name="Group 42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72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3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4" name="Line 4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5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6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7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1" name="Group 42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6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7" name="Line 4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8" name="Line 4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9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0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1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2" name="Group 43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0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1" name="Line 4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2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3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4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5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3" name="Group 44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54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5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6" name="Line 4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7" name="Line 4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8" name="Line 4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9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24" name="Group 449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425" name="Group 45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44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5" name="Line 4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6" name="Line 4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7" name="Line 4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8" name="Line 4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9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0" name="Group 45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8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9" name="Line 4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0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1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" name="Line 4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3" name="Line 4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1" name="Group 46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2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" name="Line 4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4" name="Line 4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5" name="Line 4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6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7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2" name="Group 47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26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7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8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9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0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1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453" name="Group 478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478" name="Group 479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79" name="Group 48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14" name="Line 4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" name="Line 4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" name="Line 4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0" name="Group 48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8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3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" name="Group 49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2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3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4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5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6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7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" name="Group 50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96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7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8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9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0" name="Line 5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1" name="Line 5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83" name="Group 508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508" name="Group 509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86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7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8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9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0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1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9" name="Group 516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80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1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2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3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4" name="Line 5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5" name="Line 5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0" name="Group 523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74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5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6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7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8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9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1" name="Group 530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68" name="Line 5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9" name="Line 5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0" name="Line 5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1" name="Line 5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2" name="Line 5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3" name="Line 5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536" name="Line 539"/>
          <p:cNvSpPr>
            <a:spLocks noChangeShapeType="1"/>
          </p:cNvSpPr>
          <p:nvPr/>
        </p:nvSpPr>
        <p:spPr bwMode="auto">
          <a:xfrm flipH="1" flipV="1">
            <a:off x="3969544" y="260350"/>
            <a:ext cx="0" cy="6337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7" name="Line 538"/>
          <p:cNvSpPr>
            <a:spLocks noChangeShapeType="1"/>
          </p:cNvSpPr>
          <p:nvPr/>
        </p:nvSpPr>
        <p:spPr bwMode="auto">
          <a:xfrm>
            <a:off x="188119" y="3933825"/>
            <a:ext cx="6426994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8" name="Text Box 541"/>
          <p:cNvSpPr txBox="1">
            <a:spLocks noChangeArrowheads="1"/>
          </p:cNvSpPr>
          <p:nvPr/>
        </p:nvSpPr>
        <p:spPr bwMode="auto">
          <a:xfrm>
            <a:off x="3644503" y="260350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у</a:t>
            </a:r>
          </a:p>
        </p:txBody>
      </p:sp>
      <p:sp>
        <p:nvSpPr>
          <p:cNvPr id="539" name="Text Box 540"/>
          <p:cNvSpPr txBox="1">
            <a:spLocks noChangeArrowheads="1"/>
          </p:cNvSpPr>
          <p:nvPr/>
        </p:nvSpPr>
        <p:spPr bwMode="auto">
          <a:xfrm>
            <a:off x="6294791" y="3947920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х</a:t>
            </a:r>
          </a:p>
        </p:txBody>
      </p:sp>
      <p:pic>
        <p:nvPicPr>
          <p:cNvPr id="540" name="Picture 54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844676"/>
            <a:ext cx="5831681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1" name="Прямоугольник 540"/>
          <p:cNvSpPr/>
          <p:nvPr/>
        </p:nvSpPr>
        <p:spPr>
          <a:xfrm>
            <a:off x="7324932" y="322340"/>
            <a:ext cx="1873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Дева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66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7543800" cy="2400300"/>
            <a:chOff x="0" y="-48"/>
            <a:chExt cx="7512" cy="20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74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20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5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0" name="Group 3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4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4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4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" name="Group 4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3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" name="Group 5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8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8" name="Group 63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" name="Group 64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64" name="Group 6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16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9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" name="Group 7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10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3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4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5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6" name="Group 7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0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5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6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7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9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" name="Group 8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98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0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1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8" name="Group 93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69" name="Group 9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88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4" name="Group 10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82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5" name="Group 10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6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8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9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" name="Group 11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0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97" name="Group 122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122" name="Group 12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23" name="Group 12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8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4" name="Group 13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5" name="Group 13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6" name="Group 14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7" name="Group 15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52" name="Group 15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0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3" name="Group 16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" name="Group 16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8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5" name="Group 17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80" name="Group 181"/>
          <p:cNvGrpSpPr>
            <a:grpSpLocks/>
          </p:cNvGrpSpPr>
          <p:nvPr/>
        </p:nvGrpSpPr>
        <p:grpSpPr bwMode="auto">
          <a:xfrm>
            <a:off x="0" y="2276475"/>
            <a:ext cx="7543800" cy="2400300"/>
            <a:chOff x="0" y="-48"/>
            <a:chExt cx="7512" cy="2016"/>
          </a:xfrm>
        </p:grpSpPr>
        <p:grpSp>
          <p:nvGrpSpPr>
            <p:cNvPr id="181" name="Group 182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182" name="Group 18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83" name="Group 18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52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3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4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5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6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7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4" name="Group 19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6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7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0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" name="Group 19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6" name="Group 20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34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5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6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7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9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7" name="Group 21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88" name="Group 21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24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5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6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7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8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" name="Group 22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8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0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1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2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3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" name="Group 22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3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7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5" name="Group 23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06" name="Line 2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8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9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0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1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16" name="Group 241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217" name="Group 242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242" name="Group 24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94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5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6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3" name="Group 25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8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9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0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1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2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4" name="Group 25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3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5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5" name="Group 26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76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7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8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9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0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1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46" name="Group 271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247" name="Group 27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66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7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8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9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0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1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" name="Group 27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60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1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2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3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4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5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3" name="Group 28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54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5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7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8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9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4" name="Group 29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9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1" name="Line 2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75" name="Group 300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300" name="Group 30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01" name="Group 30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36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7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8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9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0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1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2" name="Group 30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30" name="Line 3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1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2" name="Line 3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3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4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5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3" name="Group 31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24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8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9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4" name="Group 32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1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9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1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3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5" name="Group 33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30" name="Group 33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08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9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0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1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3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1" name="Group 33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02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3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4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2" name="Group 34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6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7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8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9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1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3" name="Group 35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0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1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2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3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58" name="Group 359"/>
          <p:cNvGrpSpPr>
            <a:grpSpLocks/>
          </p:cNvGrpSpPr>
          <p:nvPr/>
        </p:nvGrpSpPr>
        <p:grpSpPr bwMode="auto">
          <a:xfrm>
            <a:off x="0" y="4552950"/>
            <a:ext cx="7543800" cy="2471738"/>
            <a:chOff x="0" y="-48"/>
            <a:chExt cx="7512" cy="2016"/>
          </a:xfrm>
        </p:grpSpPr>
        <p:grpSp>
          <p:nvGrpSpPr>
            <p:cNvPr id="359" name="Group 360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360" name="Group 36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61" name="Group 36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30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1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2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3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4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5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2" name="Group 36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4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8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9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3" name="Group 37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8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9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0" name="Line 3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1" name="Line 3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2" name="Line 3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3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4" name="Group 38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2" name="Line 3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3" name="Line 3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4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5" name="Line 3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6" name="Line 3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7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65" name="Group 39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66" name="Group 39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02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3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4" name="Line 3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5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6" name="Line 3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7" name="Line 3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7" name="Group 39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6" name="Line 3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7" name="Line 4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8" name="Line 4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9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0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1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2" name="Group 40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0" name="Line 4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1" name="Line 4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2" name="Line 4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3" name="Line 4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4" name="Line 4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5" name="Line 4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3" name="Group 41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84" name="Line 4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5" name="Line 4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6" name="Line 4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7" name="Line 4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8" name="Line 4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9" name="Line 4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94" name="Group 419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5" name="Group 420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20" name="Group 42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72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3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4" name="Line 4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5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6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7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1" name="Group 42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6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7" name="Line 4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8" name="Line 4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9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0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1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2" name="Group 43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0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1" name="Line 4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2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3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4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5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3" name="Group 44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54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5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6" name="Line 4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7" name="Line 4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8" name="Line 4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9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24" name="Group 449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425" name="Group 45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44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5" name="Line 4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6" name="Line 4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7" name="Line 4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8" name="Line 4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9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0" name="Group 45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8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9" name="Line 4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0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1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" name="Line 4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3" name="Line 4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1" name="Group 46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2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" name="Line 4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4" name="Line 4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5" name="Line 4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6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7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2" name="Group 47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26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7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8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9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0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1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453" name="Group 478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478" name="Group 479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79" name="Group 48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14" name="Line 4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" name="Line 4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" name="Line 4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0" name="Group 48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8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3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" name="Group 49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2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3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4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5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6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7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" name="Group 50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96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7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8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9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0" name="Line 5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1" name="Line 5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83" name="Group 508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508" name="Group 509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86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7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8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9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0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1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9" name="Group 516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80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1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2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3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4" name="Line 5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5" name="Line 5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0" name="Group 523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74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5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6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7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8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9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1" name="Group 530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68" name="Line 5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9" name="Line 5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0" name="Line 5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1" name="Line 5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2" name="Line 5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3" name="Line 5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536" name="Line 539"/>
          <p:cNvSpPr>
            <a:spLocks noChangeShapeType="1"/>
          </p:cNvSpPr>
          <p:nvPr/>
        </p:nvSpPr>
        <p:spPr bwMode="auto">
          <a:xfrm flipH="1" flipV="1">
            <a:off x="3969544" y="260350"/>
            <a:ext cx="0" cy="6337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7" name="Line 538"/>
          <p:cNvSpPr>
            <a:spLocks noChangeShapeType="1"/>
          </p:cNvSpPr>
          <p:nvPr/>
        </p:nvSpPr>
        <p:spPr bwMode="auto">
          <a:xfrm>
            <a:off x="188119" y="3933825"/>
            <a:ext cx="6426994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8" name="Text Box 541"/>
          <p:cNvSpPr txBox="1">
            <a:spLocks noChangeArrowheads="1"/>
          </p:cNvSpPr>
          <p:nvPr/>
        </p:nvSpPr>
        <p:spPr bwMode="auto">
          <a:xfrm>
            <a:off x="3644503" y="260350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у</a:t>
            </a:r>
          </a:p>
        </p:txBody>
      </p:sp>
      <p:sp>
        <p:nvSpPr>
          <p:cNvPr id="539" name="Text Box 540"/>
          <p:cNvSpPr txBox="1">
            <a:spLocks noChangeArrowheads="1"/>
          </p:cNvSpPr>
          <p:nvPr/>
        </p:nvSpPr>
        <p:spPr bwMode="auto">
          <a:xfrm>
            <a:off x="6294791" y="3947920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х</a:t>
            </a:r>
          </a:p>
        </p:txBody>
      </p:sp>
      <p:pic>
        <p:nvPicPr>
          <p:cNvPr id="540" name="Picture 5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35" y="1341439"/>
            <a:ext cx="2358628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1" name="Прямоугольник 540"/>
          <p:cNvSpPr/>
          <p:nvPr/>
        </p:nvSpPr>
        <p:spPr>
          <a:xfrm>
            <a:off x="7253116" y="364373"/>
            <a:ext cx="2036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Весы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6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7543800" cy="2400300"/>
            <a:chOff x="0" y="-48"/>
            <a:chExt cx="7512" cy="20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74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20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5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0" name="Group 3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4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4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4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" name="Group 4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3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" name="Group 5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8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8" name="Group 63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" name="Group 64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64" name="Group 6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16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9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" name="Group 7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10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3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4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5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6" name="Group 7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0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5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6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7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9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" name="Group 8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98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0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1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8" name="Group 93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69" name="Group 9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88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4" name="Group 10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82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5" name="Group 10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6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8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9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" name="Group 11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0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97" name="Group 122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122" name="Group 12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23" name="Group 12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8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4" name="Group 13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5" name="Group 13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6" name="Group 14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7" name="Group 15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52" name="Group 15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0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3" name="Group 16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" name="Group 16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8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5" name="Group 17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80" name="Group 181"/>
          <p:cNvGrpSpPr>
            <a:grpSpLocks/>
          </p:cNvGrpSpPr>
          <p:nvPr/>
        </p:nvGrpSpPr>
        <p:grpSpPr bwMode="auto">
          <a:xfrm>
            <a:off x="0" y="2276475"/>
            <a:ext cx="7543800" cy="2400300"/>
            <a:chOff x="0" y="-48"/>
            <a:chExt cx="7512" cy="2016"/>
          </a:xfrm>
        </p:grpSpPr>
        <p:grpSp>
          <p:nvGrpSpPr>
            <p:cNvPr id="181" name="Group 182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182" name="Group 18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83" name="Group 18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52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3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4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5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6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7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4" name="Group 19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6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7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0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" name="Group 19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6" name="Group 20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34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5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6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7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9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7" name="Group 21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88" name="Group 21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24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5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6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7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8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" name="Group 22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8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0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1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2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3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" name="Group 22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3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7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5" name="Group 23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06" name="Line 2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8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9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0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1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16" name="Group 241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217" name="Group 242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242" name="Group 24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94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5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6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3" name="Group 25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8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9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0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1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2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4" name="Group 25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3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5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5" name="Group 26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76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7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8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9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0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1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46" name="Group 271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247" name="Group 27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66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7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8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9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0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1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" name="Group 27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60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1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2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3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4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5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3" name="Group 28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54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5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7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8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9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4" name="Group 29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9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1" name="Line 2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75" name="Group 300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300" name="Group 30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01" name="Group 30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36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7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8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9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0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1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2" name="Group 30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30" name="Line 3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1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2" name="Line 3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3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4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5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3" name="Group 31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24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8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9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4" name="Group 32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1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9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1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3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5" name="Group 33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30" name="Group 33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08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9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0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1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3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1" name="Group 33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02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3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4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2" name="Group 34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6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7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8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9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1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3" name="Group 35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0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1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2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3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58" name="Group 359"/>
          <p:cNvGrpSpPr>
            <a:grpSpLocks/>
          </p:cNvGrpSpPr>
          <p:nvPr/>
        </p:nvGrpSpPr>
        <p:grpSpPr bwMode="auto">
          <a:xfrm>
            <a:off x="0" y="4563402"/>
            <a:ext cx="7543800" cy="2471738"/>
            <a:chOff x="0" y="-48"/>
            <a:chExt cx="7512" cy="2016"/>
          </a:xfrm>
        </p:grpSpPr>
        <p:grpSp>
          <p:nvGrpSpPr>
            <p:cNvPr id="359" name="Group 360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360" name="Group 36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61" name="Group 36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30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1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2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3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4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5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2" name="Group 36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4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8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9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3" name="Group 37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8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9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0" name="Line 3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1" name="Line 3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2" name="Line 3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3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4" name="Group 38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2" name="Line 3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3" name="Line 3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4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5" name="Line 3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6" name="Line 3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7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65" name="Group 39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66" name="Group 39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02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3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4" name="Line 3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5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6" name="Line 3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7" name="Line 3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7" name="Group 39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6" name="Line 3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7" name="Line 4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8" name="Line 4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9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0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1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2" name="Group 40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0" name="Line 4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1" name="Line 4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2" name="Line 4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3" name="Line 4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4" name="Line 4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5" name="Line 4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3" name="Group 41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84" name="Line 4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5" name="Line 4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6" name="Line 4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7" name="Line 4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8" name="Line 4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9" name="Line 4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94" name="Group 419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5" name="Group 420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20" name="Group 42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72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3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4" name="Line 4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5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6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7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1" name="Group 42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6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7" name="Line 4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8" name="Line 4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9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0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1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2" name="Group 43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0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1" name="Line 4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2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3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4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5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3" name="Group 44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54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5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6" name="Line 4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7" name="Line 4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8" name="Line 4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9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24" name="Group 449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425" name="Group 45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44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5" name="Line 4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6" name="Line 4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7" name="Line 4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8" name="Line 4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9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0" name="Group 45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8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9" name="Line 4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0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1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" name="Line 4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3" name="Line 4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1" name="Group 46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2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" name="Line 4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4" name="Line 4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5" name="Line 4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6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7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2" name="Group 47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26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7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8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9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0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1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453" name="Group 478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478" name="Group 479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79" name="Group 48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14" name="Line 4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" name="Line 4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" name="Line 4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0" name="Group 48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8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3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" name="Group 49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2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3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4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5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6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7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" name="Group 50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96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7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8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9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0" name="Line 5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1" name="Line 5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83" name="Group 508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508" name="Group 509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86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7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8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9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0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1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9" name="Group 516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80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1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2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3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4" name="Line 5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5" name="Line 5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0" name="Group 523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74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5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6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7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8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9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1" name="Group 530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68" name="Line 5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9" name="Line 5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0" name="Line 5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1" name="Line 5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2" name="Line 5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3" name="Line 5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714" name="Line 539"/>
          <p:cNvSpPr>
            <a:spLocks noChangeShapeType="1"/>
          </p:cNvSpPr>
          <p:nvPr/>
        </p:nvSpPr>
        <p:spPr bwMode="auto">
          <a:xfrm flipH="1" flipV="1">
            <a:off x="3969544" y="260350"/>
            <a:ext cx="0" cy="6337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5" name="Line 538"/>
          <p:cNvSpPr>
            <a:spLocks noChangeShapeType="1"/>
          </p:cNvSpPr>
          <p:nvPr/>
        </p:nvSpPr>
        <p:spPr bwMode="auto">
          <a:xfrm>
            <a:off x="188119" y="3933825"/>
            <a:ext cx="6426994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" name="Text Box 541"/>
          <p:cNvSpPr txBox="1">
            <a:spLocks noChangeArrowheads="1"/>
          </p:cNvSpPr>
          <p:nvPr/>
        </p:nvSpPr>
        <p:spPr bwMode="auto">
          <a:xfrm>
            <a:off x="3644503" y="260350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у</a:t>
            </a:r>
          </a:p>
        </p:txBody>
      </p:sp>
      <p:sp>
        <p:nvSpPr>
          <p:cNvPr id="717" name="Text Box 540"/>
          <p:cNvSpPr txBox="1">
            <a:spLocks noChangeArrowheads="1"/>
          </p:cNvSpPr>
          <p:nvPr/>
        </p:nvSpPr>
        <p:spPr bwMode="auto">
          <a:xfrm>
            <a:off x="6294791" y="3947920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х</a:t>
            </a:r>
          </a:p>
        </p:txBody>
      </p:sp>
      <p:pic>
        <p:nvPicPr>
          <p:cNvPr id="718" name="Picture 5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484314"/>
            <a:ext cx="5670947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" name="Прямоугольник 718"/>
          <p:cNvSpPr/>
          <p:nvPr/>
        </p:nvSpPr>
        <p:spPr>
          <a:xfrm>
            <a:off x="5932708" y="145222"/>
            <a:ext cx="3554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Скорпион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04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7543800" cy="2400300"/>
            <a:chOff x="0" y="-48"/>
            <a:chExt cx="7512" cy="20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74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20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6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5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0" name="Group 3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4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4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4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" name="Group 4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3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" name="Group 5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8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8" name="Group 63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" name="Group 64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64" name="Group 65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116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9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" name="Group 72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10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3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4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5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6" name="Group 79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0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5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6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7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9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" name="Group 86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98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0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1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8" name="Group 93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69" name="Group 9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88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4" name="Group 10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82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5" name="Group 10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6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8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9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" name="Group 11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70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97" name="Group 122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122" name="Group 12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23" name="Group 12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8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4" name="Group 13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5" name="Group 13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6" name="Group 14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7" name="Group 15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52" name="Group 15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0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3" name="Group 16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" name="Group 16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8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5" name="Group 17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2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80" name="Group 181"/>
          <p:cNvGrpSpPr>
            <a:grpSpLocks/>
          </p:cNvGrpSpPr>
          <p:nvPr/>
        </p:nvGrpSpPr>
        <p:grpSpPr bwMode="auto">
          <a:xfrm>
            <a:off x="0" y="2276475"/>
            <a:ext cx="7543800" cy="2400300"/>
            <a:chOff x="0" y="-48"/>
            <a:chExt cx="7512" cy="2016"/>
          </a:xfrm>
        </p:grpSpPr>
        <p:grpSp>
          <p:nvGrpSpPr>
            <p:cNvPr id="181" name="Group 182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182" name="Group 183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183" name="Group 184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52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3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4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5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6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7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4" name="Group 191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6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7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0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" name="Group 198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4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6" name="Group 205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34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5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6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7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9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7" name="Group 212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188" name="Group 21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24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5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6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7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8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9" name="Group 22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8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9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0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1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2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3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" name="Group 22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3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7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5" name="Group 23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06" name="Line 2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8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9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0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1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16" name="Group 241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217" name="Group 242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242" name="Group 243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94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5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6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3" name="Group 250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8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9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0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1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2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4" name="Group 257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8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3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5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5" name="Group 264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76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7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8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9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0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1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46" name="Group 271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247" name="Group 27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66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7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8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9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0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1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" name="Group 27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60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1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2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3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4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5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3" name="Group 28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54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5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7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8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9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4" name="Group 29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4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9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1" name="Line 2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75" name="Group 300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300" name="Group 30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01" name="Group 30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36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7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8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9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0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1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2" name="Group 30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30" name="Line 3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1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2" name="Line 3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3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4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5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3" name="Group 31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24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8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9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4" name="Group 32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1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9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1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3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5" name="Group 33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30" name="Group 33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208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9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0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1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3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1" name="Group 33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202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3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4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2" name="Group 34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6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7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8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9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1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3" name="Group 35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190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1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2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3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58" name="Group 359"/>
          <p:cNvGrpSpPr>
            <a:grpSpLocks/>
          </p:cNvGrpSpPr>
          <p:nvPr/>
        </p:nvGrpSpPr>
        <p:grpSpPr bwMode="auto">
          <a:xfrm>
            <a:off x="0" y="4552950"/>
            <a:ext cx="7543800" cy="2471738"/>
            <a:chOff x="0" y="-48"/>
            <a:chExt cx="7512" cy="2016"/>
          </a:xfrm>
        </p:grpSpPr>
        <p:grpSp>
          <p:nvGrpSpPr>
            <p:cNvPr id="359" name="Group 360"/>
            <p:cNvGrpSpPr>
              <a:grpSpLocks/>
            </p:cNvGrpSpPr>
            <p:nvPr/>
          </p:nvGrpSpPr>
          <p:grpSpPr bwMode="auto">
            <a:xfrm>
              <a:off x="0" y="-48"/>
              <a:ext cx="2544" cy="2016"/>
              <a:chOff x="480" y="1920"/>
              <a:chExt cx="2544" cy="2016"/>
            </a:xfrm>
          </p:grpSpPr>
          <p:grpSp>
            <p:nvGrpSpPr>
              <p:cNvPr id="360" name="Group 361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361" name="Group 362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30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1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2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3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4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5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2" name="Group 369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24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8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9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3" name="Group 376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8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9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0" name="Line 37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1" name="Line 38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2" name="Line 3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3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4" name="Group 383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512" name="Line 3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3" name="Line 3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4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5" name="Line 38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6" name="Line 3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7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65" name="Group 390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366" name="Group 39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502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3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4" name="Line 39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5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6" name="Line 3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7" name="Line 3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7" name="Group 39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6" name="Line 3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7" name="Line 4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8" name="Line 40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9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0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1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2" name="Group 40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90" name="Line 4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1" name="Line 4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2" name="Line 40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3" name="Line 40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4" name="Line 4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5" name="Line 4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3" name="Group 41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84" name="Line 4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5" name="Line 4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6" name="Line 4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7" name="Line 41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8" name="Line 4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9" name="Line 4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94" name="Group 419"/>
            <p:cNvGrpSpPr>
              <a:grpSpLocks/>
            </p:cNvGrpSpPr>
            <p:nvPr/>
          </p:nvGrpSpPr>
          <p:grpSpPr bwMode="auto">
            <a:xfrm>
              <a:off x="2484" y="-48"/>
              <a:ext cx="2544" cy="2016"/>
              <a:chOff x="480" y="1920"/>
              <a:chExt cx="2544" cy="2016"/>
            </a:xfrm>
          </p:grpSpPr>
          <p:grpSp>
            <p:nvGrpSpPr>
              <p:cNvPr id="395" name="Group 420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20" name="Group 421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72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3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4" name="Line 4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5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6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7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1" name="Group 428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6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7" name="Line 43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8" name="Line 4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9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0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1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2" name="Group 435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60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1" name="Line 43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2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3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4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5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3" name="Group 442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54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5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6" name="Line 44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7" name="Line 44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8" name="Line 44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9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24" name="Group 449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425" name="Group 45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44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5" name="Line 45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6" name="Line 45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7" name="Line 45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8" name="Line 45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9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0" name="Group 45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8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9" name="Line 45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0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1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2" name="Line 46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3" name="Line 46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1" name="Group 46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32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" name="Line 46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4" name="Line 46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5" name="Line 46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6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7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2" name="Group 47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26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7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8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9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0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1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453" name="Group 478"/>
            <p:cNvGrpSpPr>
              <a:grpSpLocks/>
            </p:cNvGrpSpPr>
            <p:nvPr/>
          </p:nvGrpSpPr>
          <p:grpSpPr bwMode="auto">
            <a:xfrm>
              <a:off x="4968" y="-48"/>
              <a:ext cx="2544" cy="2016"/>
              <a:chOff x="480" y="1920"/>
              <a:chExt cx="2544" cy="2016"/>
            </a:xfrm>
          </p:grpSpPr>
          <p:grpSp>
            <p:nvGrpSpPr>
              <p:cNvPr id="478" name="Group 479"/>
              <p:cNvGrpSpPr>
                <a:grpSpLocks/>
              </p:cNvGrpSpPr>
              <p:nvPr/>
            </p:nvGrpSpPr>
            <p:grpSpPr bwMode="auto">
              <a:xfrm>
                <a:off x="480" y="1920"/>
                <a:ext cx="2544" cy="1059"/>
                <a:chOff x="1608" y="14864"/>
                <a:chExt cx="3688" cy="1327"/>
              </a:xfrm>
            </p:grpSpPr>
            <p:grpSp>
              <p:nvGrpSpPr>
                <p:cNvPr id="479" name="Group 480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414" name="Line 48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" name="Line 4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" name="Line 48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0" name="Group 487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8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3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" name="Group 494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402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3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4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5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6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7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" name="Group 501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96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7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8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9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0" name="Line 50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1" name="Line 50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83" name="Group 508"/>
              <p:cNvGrpSpPr>
                <a:grpSpLocks/>
              </p:cNvGrpSpPr>
              <p:nvPr/>
            </p:nvGrpSpPr>
            <p:grpSpPr bwMode="auto">
              <a:xfrm>
                <a:off x="480" y="2877"/>
                <a:ext cx="2544" cy="1059"/>
                <a:chOff x="1608" y="14864"/>
                <a:chExt cx="3688" cy="1327"/>
              </a:xfrm>
            </p:grpSpPr>
            <p:grpSp>
              <p:nvGrpSpPr>
                <p:cNvPr id="508" name="Group 509"/>
                <p:cNvGrpSpPr>
                  <a:grpSpLocks/>
                </p:cNvGrpSpPr>
                <p:nvPr/>
              </p:nvGrpSpPr>
              <p:grpSpPr bwMode="auto">
                <a:xfrm>
                  <a:off x="1618" y="14923"/>
                  <a:ext cx="3678" cy="1200"/>
                  <a:chOff x="1618" y="14923"/>
                  <a:chExt cx="3678" cy="1200"/>
                </a:xfrm>
              </p:grpSpPr>
              <p:sp>
                <p:nvSpPr>
                  <p:cNvPr id="386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7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8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9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0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1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9" name="Group 516"/>
                <p:cNvGrpSpPr>
                  <a:grpSpLocks/>
                </p:cNvGrpSpPr>
                <p:nvPr/>
              </p:nvGrpSpPr>
              <p:grpSpPr bwMode="auto">
                <a:xfrm rot="5400000">
                  <a:off x="1558" y="14941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80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1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2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3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4" name="Line 52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5" name="Line 52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0" name="Group 523"/>
                <p:cNvGrpSpPr>
                  <a:grpSpLocks/>
                </p:cNvGrpSpPr>
                <p:nvPr/>
              </p:nvGrpSpPr>
              <p:grpSpPr bwMode="auto">
                <a:xfrm rot="5400000">
                  <a:off x="2764" y="14925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74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5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6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7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8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9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1" name="Group 530"/>
                <p:cNvGrpSpPr>
                  <a:grpSpLocks/>
                </p:cNvGrpSpPr>
                <p:nvPr/>
              </p:nvGrpSpPr>
              <p:grpSpPr bwMode="auto">
                <a:xfrm rot="5400000">
                  <a:off x="3958" y="14914"/>
                  <a:ext cx="1300" cy="1200"/>
                  <a:chOff x="1618" y="14923"/>
                  <a:chExt cx="3678" cy="1200"/>
                </a:xfrm>
              </p:grpSpPr>
              <p:sp>
                <p:nvSpPr>
                  <p:cNvPr id="368" name="Line 531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49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9" name="Line 53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16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0" name="Line 533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40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1" name="Line 534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64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2" name="Line 535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588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3" name="Line 536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16123"/>
                    <a:ext cx="367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536" name="Line 539"/>
          <p:cNvSpPr>
            <a:spLocks noChangeShapeType="1"/>
          </p:cNvSpPr>
          <p:nvPr/>
        </p:nvSpPr>
        <p:spPr bwMode="auto">
          <a:xfrm flipH="1" flipV="1">
            <a:off x="3969544" y="260350"/>
            <a:ext cx="0" cy="6337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7" name="Line 538"/>
          <p:cNvSpPr>
            <a:spLocks noChangeShapeType="1"/>
          </p:cNvSpPr>
          <p:nvPr/>
        </p:nvSpPr>
        <p:spPr bwMode="auto">
          <a:xfrm>
            <a:off x="188119" y="3933825"/>
            <a:ext cx="6426994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8" name="Text Box 541"/>
          <p:cNvSpPr txBox="1">
            <a:spLocks noChangeArrowheads="1"/>
          </p:cNvSpPr>
          <p:nvPr/>
        </p:nvSpPr>
        <p:spPr bwMode="auto">
          <a:xfrm>
            <a:off x="3644503" y="260350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у</a:t>
            </a:r>
          </a:p>
        </p:txBody>
      </p:sp>
      <p:sp>
        <p:nvSpPr>
          <p:cNvPr id="539" name="Text Box 540"/>
          <p:cNvSpPr txBox="1">
            <a:spLocks noChangeArrowheads="1"/>
          </p:cNvSpPr>
          <p:nvPr/>
        </p:nvSpPr>
        <p:spPr bwMode="auto">
          <a:xfrm>
            <a:off x="6294791" y="3947920"/>
            <a:ext cx="365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х</a:t>
            </a:r>
          </a:p>
        </p:txBody>
      </p:sp>
      <p:pic>
        <p:nvPicPr>
          <p:cNvPr id="540" name="Picture 54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0" y="476250"/>
            <a:ext cx="4008834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1" name="Прямоугольник 540"/>
          <p:cNvSpPr/>
          <p:nvPr/>
        </p:nvSpPr>
        <p:spPr>
          <a:xfrm>
            <a:off x="6271964" y="197186"/>
            <a:ext cx="3073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Стрелец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74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Оксана\Рабочий стол\Новая папка (2)\36722b31-b8bb-4222-8ac2-57d99e821e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738" y="1162050"/>
            <a:ext cx="2195512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C:\Documents and Settings\Оксана\Рабочий стол\Новая папка (2)\fd43559f-50b3-4ebb-89fc-7962cc0c2406.gif.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76675"/>
            <a:ext cx="2195513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C:\Documents and Settings\Оксана\Рабочий стол\Новая папка (2)\a_082316d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3894138"/>
            <a:ext cx="2195512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5143500" y="3386138"/>
            <a:ext cx="3071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Отличное настроение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1571625" y="6100763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Грустно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5929313" y="6143625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Скучно</a:t>
            </a:r>
          </a:p>
        </p:txBody>
      </p:sp>
      <p:pic>
        <p:nvPicPr>
          <p:cNvPr id="24584" name="Picture 6" descr="C:\Documents and Settings\Оксана\Рабочий стол\Новая папка (2)\x_dd02af4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5375" y="1214438"/>
            <a:ext cx="219075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857250" y="3386138"/>
            <a:ext cx="357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Хорошее настроение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14290"/>
            <a:ext cx="8208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Ваше мнение об уроке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Оксана\Рабочий стол\Новая папка (2)\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9999" y="2520000"/>
            <a:ext cx="7920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Домашнее задание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40050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371703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данным координатам построить дома фигуру животного.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i200232207_54288_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 rot="-1021462">
            <a:off x="447675" y="1368425"/>
            <a:ext cx="7205663" cy="33131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19799996" lon="19439995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720000" scaled="1"/>
                </a:gradFill>
                <a:latin typeface="Impact"/>
              </a:rPr>
              <a:t>Спасибо !</a:t>
            </a:r>
          </a:p>
        </p:txBody>
      </p:sp>
      <p:pic>
        <p:nvPicPr>
          <p:cNvPr id="25604" name="Picture 8" descr="40366116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789363"/>
            <a:ext cx="25050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573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сьмиугольник 4"/>
          <p:cNvSpPr/>
          <p:nvPr/>
        </p:nvSpPr>
        <p:spPr>
          <a:xfrm>
            <a:off x="1000100" y="107154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п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0" name="Восьмиугольник 39"/>
          <p:cNvSpPr/>
          <p:nvPr/>
        </p:nvSpPr>
        <p:spPr>
          <a:xfrm>
            <a:off x="1460794" y="107154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е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1" name="Восьмиугольник 40"/>
          <p:cNvSpPr/>
          <p:nvPr/>
        </p:nvSpPr>
        <p:spPr>
          <a:xfrm>
            <a:off x="1928794" y="107154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р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2" name="Восьмиугольник 41"/>
          <p:cNvSpPr/>
          <p:nvPr/>
        </p:nvSpPr>
        <p:spPr>
          <a:xfrm>
            <a:off x="2389488" y="107154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п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3" name="Восьмиугольник 42"/>
          <p:cNvSpPr/>
          <p:nvPr/>
        </p:nvSpPr>
        <p:spPr>
          <a:xfrm>
            <a:off x="2857488" y="107154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е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4" name="Восьмиугольник 43"/>
          <p:cNvSpPr/>
          <p:nvPr/>
        </p:nvSpPr>
        <p:spPr>
          <a:xfrm>
            <a:off x="3318182" y="107154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н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5" name="Восьмиугольник 44"/>
          <p:cNvSpPr/>
          <p:nvPr/>
        </p:nvSpPr>
        <p:spPr>
          <a:xfrm>
            <a:off x="3786182" y="107154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д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6" name="Восьмиугольник 45"/>
          <p:cNvSpPr/>
          <p:nvPr/>
        </p:nvSpPr>
        <p:spPr>
          <a:xfrm>
            <a:off x="4286248" y="107154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и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7" name="Восьмиугольник 46"/>
          <p:cNvSpPr/>
          <p:nvPr/>
        </p:nvSpPr>
        <p:spPr>
          <a:xfrm>
            <a:off x="4746942" y="107154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к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8" name="Восьмиугольник 47"/>
          <p:cNvSpPr/>
          <p:nvPr/>
        </p:nvSpPr>
        <p:spPr>
          <a:xfrm>
            <a:off x="5247008" y="107154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у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9" name="Восьмиугольник 48"/>
          <p:cNvSpPr/>
          <p:nvPr/>
        </p:nvSpPr>
        <p:spPr>
          <a:xfrm>
            <a:off x="5715008" y="107154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л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8" name="Восьмиугольник 67"/>
          <p:cNvSpPr/>
          <p:nvPr/>
        </p:nvSpPr>
        <p:spPr>
          <a:xfrm>
            <a:off x="1460794" y="203230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ы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9" name="Восьмиугольник 68"/>
          <p:cNvSpPr/>
          <p:nvPr/>
        </p:nvSpPr>
        <p:spPr>
          <a:xfrm>
            <a:off x="1460794" y="1571612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т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0" name="Восьмиугольник 69"/>
          <p:cNvSpPr/>
          <p:nvPr/>
        </p:nvSpPr>
        <p:spPr>
          <a:xfrm>
            <a:off x="1460794" y="60354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ч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1" name="Восьмиугольник 70"/>
          <p:cNvSpPr/>
          <p:nvPr/>
        </p:nvSpPr>
        <p:spPr>
          <a:xfrm>
            <a:off x="7604462" y="107154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о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2" name="Восьмиугольник 71"/>
          <p:cNvSpPr/>
          <p:nvPr/>
        </p:nvSpPr>
        <p:spPr>
          <a:xfrm>
            <a:off x="7143768" y="107154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н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3" name="Восьмиугольник 72"/>
          <p:cNvSpPr/>
          <p:nvPr/>
        </p:nvSpPr>
        <p:spPr>
          <a:xfrm>
            <a:off x="6675768" y="107154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р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4" name="Восьмиугольник 73"/>
          <p:cNvSpPr/>
          <p:nvPr/>
        </p:nvSpPr>
        <p:spPr>
          <a:xfrm>
            <a:off x="6215074" y="107154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я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5" name="Восьмиугольник 74"/>
          <p:cNvSpPr/>
          <p:nvPr/>
        </p:nvSpPr>
        <p:spPr>
          <a:xfrm>
            <a:off x="2389488" y="3071810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ы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6" name="Восьмиугольник 75"/>
          <p:cNvSpPr/>
          <p:nvPr/>
        </p:nvSpPr>
        <p:spPr>
          <a:xfrm>
            <a:off x="2389488" y="2571744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м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7" name="Восьмиугольник 76"/>
          <p:cNvSpPr/>
          <p:nvPr/>
        </p:nvSpPr>
        <p:spPr>
          <a:xfrm>
            <a:off x="2389488" y="2071678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я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8" name="Восьмиугольник 77"/>
          <p:cNvSpPr/>
          <p:nvPr/>
        </p:nvSpPr>
        <p:spPr>
          <a:xfrm>
            <a:off x="2389488" y="1571612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р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9" name="Восьмиугольник 78"/>
          <p:cNvSpPr/>
          <p:nvPr/>
        </p:nvSpPr>
        <p:spPr>
          <a:xfrm>
            <a:off x="1460794" y="3000372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е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0" name="Восьмиугольник 79"/>
          <p:cNvSpPr/>
          <p:nvPr/>
        </p:nvSpPr>
        <p:spPr>
          <a:xfrm>
            <a:off x="1460794" y="250030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р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1" name="Восьмиугольник 80"/>
          <p:cNvSpPr/>
          <p:nvPr/>
        </p:nvSpPr>
        <p:spPr>
          <a:xfrm>
            <a:off x="2389488" y="357187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м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2" name="Восьмиугольник 81"/>
          <p:cNvSpPr/>
          <p:nvPr/>
        </p:nvSpPr>
        <p:spPr>
          <a:xfrm>
            <a:off x="5247008" y="2571744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и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3" name="Восьмиугольник 82"/>
          <p:cNvSpPr/>
          <p:nvPr/>
        </p:nvSpPr>
        <p:spPr>
          <a:xfrm>
            <a:off x="4746942" y="2571744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ц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4" name="Восьмиугольник 83"/>
          <p:cNvSpPr/>
          <p:nvPr/>
        </p:nvSpPr>
        <p:spPr>
          <a:xfrm>
            <a:off x="4286248" y="2571744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с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5" name="Восьмиугольник 84"/>
          <p:cNvSpPr/>
          <p:nvPr/>
        </p:nvSpPr>
        <p:spPr>
          <a:xfrm>
            <a:off x="3786182" y="2571744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б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6" name="Восьмиугольник 85"/>
          <p:cNvSpPr/>
          <p:nvPr/>
        </p:nvSpPr>
        <p:spPr>
          <a:xfrm>
            <a:off x="3318182" y="4071942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м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7" name="Восьмиугольник 86"/>
          <p:cNvSpPr/>
          <p:nvPr/>
        </p:nvSpPr>
        <p:spPr>
          <a:xfrm>
            <a:off x="3318182" y="357187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о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8" name="Восьмиугольник 87"/>
          <p:cNvSpPr/>
          <p:nvPr/>
        </p:nvSpPr>
        <p:spPr>
          <a:xfrm>
            <a:off x="3318182" y="3071810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л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9" name="Восьмиугольник 88"/>
          <p:cNvSpPr/>
          <p:nvPr/>
        </p:nvSpPr>
        <p:spPr>
          <a:xfrm>
            <a:off x="3318182" y="2571744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а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0" name="Восьмиугольник 89"/>
          <p:cNvSpPr/>
          <p:nvPr/>
        </p:nvSpPr>
        <p:spPr>
          <a:xfrm>
            <a:off x="3318182" y="2071678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ч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1" name="Восьмиугольник 90"/>
          <p:cNvSpPr/>
          <p:nvPr/>
        </p:nvSpPr>
        <p:spPr>
          <a:xfrm>
            <a:off x="3318182" y="1571612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а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2" name="Восьмиугольник 91"/>
          <p:cNvSpPr/>
          <p:nvPr/>
        </p:nvSpPr>
        <p:spPr>
          <a:xfrm>
            <a:off x="6286512" y="357187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т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3" name="Восьмиугольник 92"/>
          <p:cNvSpPr/>
          <p:nvPr/>
        </p:nvSpPr>
        <p:spPr>
          <a:xfrm>
            <a:off x="5786446" y="357187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а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4" name="Восьмиугольник 93"/>
          <p:cNvSpPr/>
          <p:nvPr/>
        </p:nvSpPr>
        <p:spPr>
          <a:xfrm>
            <a:off x="5286380" y="357187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н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5" name="Восьмиугольник 94"/>
          <p:cNvSpPr/>
          <p:nvPr/>
        </p:nvSpPr>
        <p:spPr>
          <a:xfrm>
            <a:off x="4786314" y="357187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и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6" name="Восьмиугольник 95"/>
          <p:cNvSpPr/>
          <p:nvPr/>
        </p:nvSpPr>
        <p:spPr>
          <a:xfrm>
            <a:off x="4286248" y="357187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д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7" name="Восьмиугольник 96"/>
          <p:cNvSpPr/>
          <p:nvPr/>
        </p:nvSpPr>
        <p:spPr>
          <a:xfrm>
            <a:off x="3786182" y="357187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р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8" name="Восьмиугольник 97"/>
          <p:cNvSpPr/>
          <p:nvPr/>
        </p:nvSpPr>
        <p:spPr>
          <a:xfrm>
            <a:off x="6215074" y="2571744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с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9" name="Восьмиугольник 98"/>
          <p:cNvSpPr/>
          <p:nvPr/>
        </p:nvSpPr>
        <p:spPr>
          <a:xfrm>
            <a:off x="5715008" y="2571744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с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0" name="Восьмиугольник 99"/>
          <p:cNvSpPr/>
          <p:nvPr/>
        </p:nvSpPr>
        <p:spPr>
          <a:xfrm>
            <a:off x="4286248" y="4572008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е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1" name="Восьмиугольник 100"/>
          <p:cNvSpPr/>
          <p:nvPr/>
        </p:nvSpPr>
        <p:spPr>
          <a:xfrm>
            <a:off x="4286248" y="4071942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в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5" name="Восьмиугольник 104"/>
          <p:cNvSpPr/>
          <p:nvPr/>
        </p:nvSpPr>
        <p:spPr>
          <a:xfrm>
            <a:off x="7604462" y="4572008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т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" name="Восьмиугольник 105"/>
          <p:cNvSpPr/>
          <p:nvPr/>
        </p:nvSpPr>
        <p:spPr>
          <a:xfrm>
            <a:off x="7604462" y="5072074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ы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7" name="Восьмиугольник 106"/>
          <p:cNvSpPr/>
          <p:nvPr/>
        </p:nvSpPr>
        <p:spPr>
          <a:xfrm>
            <a:off x="7604462" y="4071942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а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8" name="Восьмиугольник 107"/>
          <p:cNvSpPr/>
          <p:nvPr/>
        </p:nvSpPr>
        <p:spPr>
          <a:xfrm>
            <a:off x="7604462" y="3571876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н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9" name="Восьмиугольник 108"/>
          <p:cNvSpPr/>
          <p:nvPr/>
        </p:nvSpPr>
        <p:spPr>
          <a:xfrm>
            <a:off x="7604462" y="3071810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и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0" name="Восьмиугольник 109"/>
          <p:cNvSpPr/>
          <p:nvPr/>
        </p:nvSpPr>
        <p:spPr>
          <a:xfrm>
            <a:off x="7604462" y="2571744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д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1" name="Восьмиугольник 110"/>
          <p:cNvSpPr/>
          <p:nvPr/>
        </p:nvSpPr>
        <p:spPr>
          <a:xfrm>
            <a:off x="7604462" y="2071678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р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2" name="Восьмиугольник 111"/>
          <p:cNvSpPr/>
          <p:nvPr/>
        </p:nvSpPr>
        <p:spPr>
          <a:xfrm>
            <a:off x="7604462" y="1571612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о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3" name="Восьмиугольник 112"/>
          <p:cNvSpPr/>
          <p:nvPr/>
        </p:nvSpPr>
        <p:spPr>
          <a:xfrm>
            <a:off x="7604462" y="571480"/>
            <a:ext cx="468000" cy="468000"/>
          </a:xfrm>
          <a:prstGeom prst="octago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к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5" name="Стрелка вниз 114"/>
          <p:cNvSpPr/>
          <p:nvPr/>
        </p:nvSpPr>
        <p:spPr>
          <a:xfrm>
            <a:off x="1357290" y="142852"/>
            <a:ext cx="648000" cy="504000"/>
          </a:xfrm>
          <a:prstGeom prst="down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4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7" name="Стрелка вниз 116"/>
          <p:cNvSpPr/>
          <p:nvPr/>
        </p:nvSpPr>
        <p:spPr>
          <a:xfrm>
            <a:off x="2285984" y="642942"/>
            <a:ext cx="642942" cy="500042"/>
          </a:xfrm>
          <a:prstGeom prst="down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5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8" name="Стрелка вниз 117"/>
          <p:cNvSpPr/>
          <p:nvPr/>
        </p:nvSpPr>
        <p:spPr>
          <a:xfrm>
            <a:off x="3214678" y="642942"/>
            <a:ext cx="642942" cy="500042"/>
          </a:xfrm>
          <a:prstGeom prst="down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6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9" name="Стрелка вниз 118"/>
          <p:cNvSpPr/>
          <p:nvPr/>
        </p:nvSpPr>
        <p:spPr>
          <a:xfrm>
            <a:off x="7500958" y="142876"/>
            <a:ext cx="642942" cy="500042"/>
          </a:xfrm>
          <a:prstGeom prst="down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7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0" name="Стрелка вниз 119"/>
          <p:cNvSpPr/>
          <p:nvPr/>
        </p:nvSpPr>
        <p:spPr>
          <a:xfrm>
            <a:off x="4214810" y="3143248"/>
            <a:ext cx="642942" cy="500042"/>
          </a:xfrm>
          <a:prstGeom prst="down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8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1" name="Стрелка вправо 120"/>
          <p:cNvSpPr/>
          <p:nvPr/>
        </p:nvSpPr>
        <p:spPr>
          <a:xfrm>
            <a:off x="639538" y="928670"/>
            <a:ext cx="432000" cy="714380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1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2" name="Стрелка вправо 121"/>
          <p:cNvSpPr/>
          <p:nvPr/>
        </p:nvSpPr>
        <p:spPr>
          <a:xfrm>
            <a:off x="2928926" y="2428868"/>
            <a:ext cx="432000" cy="714380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2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3" name="Стрелка вправо 122"/>
          <p:cNvSpPr/>
          <p:nvPr/>
        </p:nvSpPr>
        <p:spPr>
          <a:xfrm>
            <a:off x="2928926" y="3500438"/>
            <a:ext cx="432000" cy="714380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3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85720" y="5429264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Arial Black" pitchFamily="34" charset="0"/>
              </a:rPr>
              <a:t>Как располагаются координатные прямые Х и У на плоскости?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14282" y="5429264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Координатную прямую Х называют ось  ………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14282" y="5429264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Координатную прямую У называют ось  ………..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85720" y="5429264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На сколько четвертей делят координатные прямые плоскость?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42844" y="5429264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Под каким углом пересекаются координатные прямые?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14282" y="5429264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Как называется точка пересечения координатных прямых?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85720" y="5357826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Как называют пару чисел, определяющих положение точки на плоскости?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85720" y="5286388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Сколько чисел нужно указать, чтобы задать положение точки на координатной плоскости?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02" name="Управляющая кнопка: далее 101">
            <a:hlinkClick r:id="" action="ppaction://hlinkshowjump?jump=nextslide" highlightClick="1"/>
          </p:cNvPr>
          <p:cNvSpPr/>
          <p:nvPr/>
        </p:nvSpPr>
        <p:spPr>
          <a:xfrm>
            <a:off x="8215338" y="5929330"/>
            <a:ext cx="612000" cy="612000"/>
          </a:xfrm>
          <a:prstGeom prst="actionButtonForwardNex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500"/>
                            </p:stCondLst>
                            <p:childTnLst>
                              <p:par>
                                <p:cTn id="2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00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500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000"/>
                            </p:stCondLst>
                            <p:childTnLst>
                              <p:par>
                                <p:cTn id="2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50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000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50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000"/>
                            </p:stCondLst>
                            <p:childTnLst>
                              <p:par>
                                <p:cTn id="28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9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15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5" grpId="0"/>
      <p:bldP spid="125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 build="allAtOnce"/>
      <p:bldP spid="131" grpId="1" build="allAtOnce"/>
      <p:bldP spid="132" grpId="0"/>
      <p:bldP spid="132" grpId="1"/>
      <p:bldP spid="133" grpId="0"/>
      <p:bldP spid="1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Оксана\Рабочий стол\Новая папка (2)\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9999" y="2520000"/>
            <a:ext cx="7920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Игра «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Кукарямба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5400000">
            <a:off x="1224756" y="3509169"/>
            <a:ext cx="6696075" cy="1588"/>
          </a:xfrm>
          <a:prstGeom prst="line">
            <a:avLst/>
          </a:prstGeom>
          <a:ln w="44450" cmpd="sng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0" y="3429000"/>
            <a:ext cx="9001125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2215357" y="3428206"/>
            <a:ext cx="6858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1500982" y="3428206"/>
            <a:ext cx="6858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1858169" y="3428206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2572544" y="3428206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2929732" y="3428206"/>
            <a:ext cx="6858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3286919" y="3428206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3644107" y="3428206"/>
            <a:ext cx="6858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4001294" y="3428206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4358482" y="3428206"/>
            <a:ext cx="6858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5400000">
            <a:off x="4715669" y="3428206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5400000">
            <a:off x="5072857" y="3428206"/>
            <a:ext cx="6858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5400000">
            <a:off x="5430044" y="3428206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5400000">
            <a:off x="786607" y="3428206"/>
            <a:ext cx="6858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5400000">
            <a:off x="427832" y="3429794"/>
            <a:ext cx="6858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5400000">
            <a:off x="70644" y="3429794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>
            <a:off x="-286543" y="3429794"/>
            <a:ext cx="6858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5400000">
            <a:off x="-715169" y="3501232"/>
            <a:ext cx="7000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rot="5400000">
            <a:off x="-999331" y="3428206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5400000">
            <a:off x="-1356518" y="3428206"/>
            <a:ext cx="6858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5400000">
            <a:off x="-1713706" y="3428206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rot="5400000">
            <a:off x="-2070893" y="3428206"/>
            <a:ext cx="6858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rot="5400000">
            <a:off x="-2428081" y="3428206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rot="5400000">
            <a:off x="-2785268" y="3428206"/>
            <a:ext cx="6858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5400000">
            <a:off x="-3142456" y="3428206"/>
            <a:ext cx="685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0" y="307181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0" y="2714625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0" y="2357438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0" y="200025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0" y="164306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0" y="1285875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0" y="928688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0" y="5715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0" y="21431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0" y="3786188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0" y="4143375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0" y="450056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0" y="485775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0" y="5214938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0" y="5572125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0" y="592931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0" y="62865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0" y="6643688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6" name="TextBox 147"/>
          <p:cNvSpPr txBox="1">
            <a:spLocks noChangeArrowheads="1"/>
          </p:cNvSpPr>
          <p:nvPr/>
        </p:nvSpPr>
        <p:spPr bwMode="auto">
          <a:xfrm>
            <a:off x="4000500" y="0"/>
            <a:ext cx="428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У</a:t>
            </a:r>
          </a:p>
        </p:txBody>
      </p:sp>
      <p:sp>
        <p:nvSpPr>
          <p:cNvPr id="10287" name="TextBox 148"/>
          <p:cNvSpPr txBox="1">
            <a:spLocks noChangeArrowheads="1"/>
          </p:cNvSpPr>
          <p:nvPr/>
        </p:nvSpPr>
        <p:spPr bwMode="auto">
          <a:xfrm>
            <a:off x="8501063" y="2571750"/>
            <a:ext cx="428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Х</a:t>
            </a:r>
          </a:p>
        </p:txBody>
      </p:sp>
      <p:sp>
        <p:nvSpPr>
          <p:cNvPr id="10288" name="TextBox 149"/>
          <p:cNvSpPr txBox="1">
            <a:spLocks noChangeArrowheads="1"/>
          </p:cNvSpPr>
          <p:nvPr/>
        </p:nvSpPr>
        <p:spPr bwMode="auto">
          <a:xfrm>
            <a:off x="4286250" y="3214688"/>
            <a:ext cx="428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289" name="TextBox 150"/>
          <p:cNvSpPr txBox="1">
            <a:spLocks noChangeArrowheads="1"/>
          </p:cNvSpPr>
          <p:nvPr/>
        </p:nvSpPr>
        <p:spPr bwMode="auto">
          <a:xfrm>
            <a:off x="4786313" y="3357563"/>
            <a:ext cx="428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1</a:t>
            </a:r>
          </a:p>
        </p:txBody>
      </p:sp>
      <p:sp>
        <p:nvSpPr>
          <p:cNvPr id="10290" name="TextBox 56"/>
          <p:cNvSpPr txBox="1">
            <a:spLocks noChangeArrowheads="1"/>
          </p:cNvSpPr>
          <p:nvPr/>
        </p:nvSpPr>
        <p:spPr bwMode="auto">
          <a:xfrm>
            <a:off x="5143500" y="3357563"/>
            <a:ext cx="428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2</a:t>
            </a:r>
          </a:p>
        </p:txBody>
      </p:sp>
      <p:sp>
        <p:nvSpPr>
          <p:cNvPr id="10291" name="TextBox 57"/>
          <p:cNvSpPr txBox="1">
            <a:spLocks noChangeArrowheads="1"/>
          </p:cNvSpPr>
          <p:nvPr/>
        </p:nvSpPr>
        <p:spPr bwMode="auto">
          <a:xfrm>
            <a:off x="5500688" y="3357563"/>
            <a:ext cx="428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3</a:t>
            </a:r>
          </a:p>
        </p:txBody>
      </p:sp>
      <p:sp>
        <p:nvSpPr>
          <p:cNvPr id="10292" name="TextBox 58"/>
          <p:cNvSpPr txBox="1">
            <a:spLocks noChangeArrowheads="1"/>
          </p:cNvSpPr>
          <p:nvPr/>
        </p:nvSpPr>
        <p:spPr bwMode="auto">
          <a:xfrm>
            <a:off x="5857875" y="3357563"/>
            <a:ext cx="428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4</a:t>
            </a:r>
          </a:p>
        </p:txBody>
      </p:sp>
      <p:sp>
        <p:nvSpPr>
          <p:cNvPr id="10293" name="TextBox 59"/>
          <p:cNvSpPr txBox="1">
            <a:spLocks noChangeArrowheads="1"/>
          </p:cNvSpPr>
          <p:nvPr/>
        </p:nvSpPr>
        <p:spPr bwMode="auto">
          <a:xfrm>
            <a:off x="7643813" y="3357563"/>
            <a:ext cx="428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9</a:t>
            </a:r>
          </a:p>
        </p:txBody>
      </p:sp>
      <p:sp>
        <p:nvSpPr>
          <p:cNvPr id="10294" name="TextBox 60"/>
          <p:cNvSpPr txBox="1">
            <a:spLocks noChangeArrowheads="1"/>
          </p:cNvSpPr>
          <p:nvPr/>
        </p:nvSpPr>
        <p:spPr bwMode="auto">
          <a:xfrm>
            <a:off x="7286625" y="3357563"/>
            <a:ext cx="428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8</a:t>
            </a:r>
          </a:p>
        </p:txBody>
      </p:sp>
      <p:sp>
        <p:nvSpPr>
          <p:cNvPr id="10295" name="TextBox 61"/>
          <p:cNvSpPr txBox="1">
            <a:spLocks noChangeArrowheads="1"/>
          </p:cNvSpPr>
          <p:nvPr/>
        </p:nvSpPr>
        <p:spPr bwMode="auto">
          <a:xfrm>
            <a:off x="6929438" y="3357563"/>
            <a:ext cx="428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7</a:t>
            </a:r>
          </a:p>
        </p:txBody>
      </p:sp>
      <p:sp>
        <p:nvSpPr>
          <p:cNvPr id="10296" name="TextBox 62"/>
          <p:cNvSpPr txBox="1">
            <a:spLocks noChangeArrowheads="1"/>
          </p:cNvSpPr>
          <p:nvPr/>
        </p:nvSpPr>
        <p:spPr bwMode="auto">
          <a:xfrm>
            <a:off x="6572250" y="3357563"/>
            <a:ext cx="428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6</a:t>
            </a:r>
          </a:p>
        </p:txBody>
      </p:sp>
      <p:sp>
        <p:nvSpPr>
          <p:cNvPr id="10297" name="TextBox 63"/>
          <p:cNvSpPr txBox="1">
            <a:spLocks noChangeArrowheads="1"/>
          </p:cNvSpPr>
          <p:nvPr/>
        </p:nvSpPr>
        <p:spPr bwMode="auto">
          <a:xfrm>
            <a:off x="6215063" y="3357563"/>
            <a:ext cx="285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5</a:t>
            </a:r>
          </a:p>
        </p:txBody>
      </p:sp>
      <p:sp>
        <p:nvSpPr>
          <p:cNvPr id="10298" name="TextBox 64"/>
          <p:cNvSpPr txBox="1">
            <a:spLocks noChangeArrowheads="1"/>
          </p:cNvSpPr>
          <p:nvPr/>
        </p:nvSpPr>
        <p:spPr bwMode="auto">
          <a:xfrm>
            <a:off x="4214813" y="2857500"/>
            <a:ext cx="428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1</a:t>
            </a:r>
          </a:p>
        </p:txBody>
      </p:sp>
      <p:sp>
        <p:nvSpPr>
          <p:cNvPr id="10299" name="TextBox 65"/>
          <p:cNvSpPr txBox="1">
            <a:spLocks noChangeArrowheads="1"/>
          </p:cNvSpPr>
          <p:nvPr/>
        </p:nvSpPr>
        <p:spPr bwMode="auto">
          <a:xfrm>
            <a:off x="8286750" y="3357563"/>
            <a:ext cx="642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11</a:t>
            </a:r>
          </a:p>
        </p:txBody>
      </p:sp>
      <p:sp>
        <p:nvSpPr>
          <p:cNvPr id="10300" name="TextBox 66"/>
          <p:cNvSpPr txBox="1">
            <a:spLocks noChangeArrowheads="1"/>
          </p:cNvSpPr>
          <p:nvPr/>
        </p:nvSpPr>
        <p:spPr bwMode="auto">
          <a:xfrm>
            <a:off x="7858125" y="3357563"/>
            <a:ext cx="571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10</a:t>
            </a:r>
          </a:p>
        </p:txBody>
      </p:sp>
      <p:sp>
        <p:nvSpPr>
          <p:cNvPr id="10301" name="TextBox 67"/>
          <p:cNvSpPr txBox="1">
            <a:spLocks noChangeArrowheads="1"/>
          </p:cNvSpPr>
          <p:nvPr/>
        </p:nvSpPr>
        <p:spPr bwMode="auto">
          <a:xfrm>
            <a:off x="4214813" y="714375"/>
            <a:ext cx="428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7</a:t>
            </a:r>
          </a:p>
        </p:txBody>
      </p:sp>
      <p:sp>
        <p:nvSpPr>
          <p:cNvPr id="10302" name="TextBox 68"/>
          <p:cNvSpPr txBox="1">
            <a:spLocks noChangeArrowheads="1"/>
          </p:cNvSpPr>
          <p:nvPr/>
        </p:nvSpPr>
        <p:spPr bwMode="auto">
          <a:xfrm>
            <a:off x="4214813" y="1079500"/>
            <a:ext cx="428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6</a:t>
            </a:r>
          </a:p>
        </p:txBody>
      </p:sp>
      <p:sp>
        <p:nvSpPr>
          <p:cNvPr id="10303" name="TextBox 69"/>
          <p:cNvSpPr txBox="1">
            <a:spLocks noChangeArrowheads="1"/>
          </p:cNvSpPr>
          <p:nvPr/>
        </p:nvSpPr>
        <p:spPr bwMode="auto">
          <a:xfrm>
            <a:off x="4214813" y="1428750"/>
            <a:ext cx="428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5</a:t>
            </a:r>
          </a:p>
        </p:txBody>
      </p:sp>
      <p:sp>
        <p:nvSpPr>
          <p:cNvPr id="10304" name="TextBox 70"/>
          <p:cNvSpPr txBox="1">
            <a:spLocks noChangeArrowheads="1"/>
          </p:cNvSpPr>
          <p:nvPr/>
        </p:nvSpPr>
        <p:spPr bwMode="auto">
          <a:xfrm>
            <a:off x="4214813" y="1785938"/>
            <a:ext cx="428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4</a:t>
            </a:r>
          </a:p>
        </p:txBody>
      </p:sp>
      <p:sp>
        <p:nvSpPr>
          <p:cNvPr id="10305" name="TextBox 71"/>
          <p:cNvSpPr txBox="1">
            <a:spLocks noChangeArrowheads="1"/>
          </p:cNvSpPr>
          <p:nvPr/>
        </p:nvSpPr>
        <p:spPr bwMode="auto">
          <a:xfrm>
            <a:off x="4214813" y="2143125"/>
            <a:ext cx="428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3</a:t>
            </a:r>
          </a:p>
        </p:txBody>
      </p:sp>
      <p:sp>
        <p:nvSpPr>
          <p:cNvPr id="10306" name="TextBox 72"/>
          <p:cNvSpPr txBox="1">
            <a:spLocks noChangeArrowheads="1"/>
          </p:cNvSpPr>
          <p:nvPr/>
        </p:nvSpPr>
        <p:spPr bwMode="auto">
          <a:xfrm>
            <a:off x="4214813" y="2500313"/>
            <a:ext cx="428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2</a:t>
            </a:r>
          </a:p>
        </p:txBody>
      </p:sp>
      <p:sp>
        <p:nvSpPr>
          <p:cNvPr id="10307" name="TextBox 75"/>
          <p:cNvSpPr txBox="1">
            <a:spLocks noChangeArrowheads="1"/>
          </p:cNvSpPr>
          <p:nvPr/>
        </p:nvSpPr>
        <p:spPr bwMode="auto">
          <a:xfrm>
            <a:off x="4214813" y="365125"/>
            <a:ext cx="428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8</a:t>
            </a:r>
          </a:p>
        </p:txBody>
      </p:sp>
      <p:sp>
        <p:nvSpPr>
          <p:cNvPr id="10308" name="TextBox 77"/>
          <p:cNvSpPr txBox="1">
            <a:spLocks noChangeArrowheads="1"/>
          </p:cNvSpPr>
          <p:nvPr/>
        </p:nvSpPr>
        <p:spPr bwMode="auto">
          <a:xfrm>
            <a:off x="2143125" y="3357563"/>
            <a:ext cx="571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-6</a:t>
            </a:r>
          </a:p>
        </p:txBody>
      </p:sp>
      <p:sp>
        <p:nvSpPr>
          <p:cNvPr id="10309" name="TextBox 79"/>
          <p:cNvSpPr txBox="1">
            <a:spLocks noChangeArrowheads="1"/>
          </p:cNvSpPr>
          <p:nvPr/>
        </p:nvSpPr>
        <p:spPr bwMode="auto">
          <a:xfrm>
            <a:off x="2500313" y="3365500"/>
            <a:ext cx="571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-5</a:t>
            </a:r>
          </a:p>
        </p:txBody>
      </p:sp>
      <p:sp>
        <p:nvSpPr>
          <p:cNvPr id="10310" name="TextBox 81"/>
          <p:cNvSpPr txBox="1">
            <a:spLocks noChangeArrowheads="1"/>
          </p:cNvSpPr>
          <p:nvPr/>
        </p:nvSpPr>
        <p:spPr bwMode="auto">
          <a:xfrm>
            <a:off x="2857500" y="3357563"/>
            <a:ext cx="5000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-4</a:t>
            </a:r>
          </a:p>
        </p:txBody>
      </p:sp>
      <p:sp>
        <p:nvSpPr>
          <p:cNvPr id="10311" name="TextBox 83"/>
          <p:cNvSpPr txBox="1">
            <a:spLocks noChangeArrowheads="1"/>
          </p:cNvSpPr>
          <p:nvPr/>
        </p:nvSpPr>
        <p:spPr bwMode="auto">
          <a:xfrm>
            <a:off x="3286125" y="3357563"/>
            <a:ext cx="5000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-3</a:t>
            </a:r>
          </a:p>
        </p:txBody>
      </p:sp>
      <p:sp>
        <p:nvSpPr>
          <p:cNvPr id="10312" name="TextBox 85"/>
          <p:cNvSpPr txBox="1">
            <a:spLocks noChangeArrowheads="1"/>
          </p:cNvSpPr>
          <p:nvPr/>
        </p:nvSpPr>
        <p:spPr bwMode="auto">
          <a:xfrm>
            <a:off x="3643313" y="3357563"/>
            <a:ext cx="571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-2</a:t>
            </a:r>
          </a:p>
        </p:txBody>
      </p:sp>
      <p:sp>
        <p:nvSpPr>
          <p:cNvPr id="10313" name="TextBox 87"/>
          <p:cNvSpPr txBox="1">
            <a:spLocks noChangeArrowheads="1"/>
          </p:cNvSpPr>
          <p:nvPr/>
        </p:nvSpPr>
        <p:spPr bwMode="auto">
          <a:xfrm>
            <a:off x="4000500" y="3357563"/>
            <a:ext cx="571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-1</a:t>
            </a:r>
          </a:p>
        </p:txBody>
      </p:sp>
      <p:sp>
        <p:nvSpPr>
          <p:cNvPr id="10314" name="TextBox 89"/>
          <p:cNvSpPr txBox="1">
            <a:spLocks noChangeArrowheads="1"/>
          </p:cNvSpPr>
          <p:nvPr/>
        </p:nvSpPr>
        <p:spPr bwMode="auto">
          <a:xfrm>
            <a:off x="4143375" y="3571875"/>
            <a:ext cx="642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-1</a:t>
            </a:r>
          </a:p>
        </p:txBody>
      </p:sp>
      <p:sp>
        <p:nvSpPr>
          <p:cNvPr id="10315" name="TextBox 91"/>
          <p:cNvSpPr txBox="1">
            <a:spLocks noChangeArrowheads="1"/>
          </p:cNvSpPr>
          <p:nvPr/>
        </p:nvSpPr>
        <p:spPr bwMode="auto">
          <a:xfrm>
            <a:off x="214313" y="3357563"/>
            <a:ext cx="785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-11</a:t>
            </a:r>
          </a:p>
        </p:txBody>
      </p:sp>
      <p:sp>
        <p:nvSpPr>
          <p:cNvPr id="10316" name="TextBox 93"/>
          <p:cNvSpPr txBox="1">
            <a:spLocks noChangeArrowheads="1"/>
          </p:cNvSpPr>
          <p:nvPr/>
        </p:nvSpPr>
        <p:spPr bwMode="auto">
          <a:xfrm>
            <a:off x="642938" y="3357563"/>
            <a:ext cx="7143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-10</a:t>
            </a:r>
          </a:p>
        </p:txBody>
      </p:sp>
      <p:sp>
        <p:nvSpPr>
          <p:cNvPr id="10317" name="TextBox 95"/>
          <p:cNvSpPr txBox="1">
            <a:spLocks noChangeArrowheads="1"/>
          </p:cNvSpPr>
          <p:nvPr/>
        </p:nvSpPr>
        <p:spPr bwMode="auto">
          <a:xfrm>
            <a:off x="1143000" y="3357563"/>
            <a:ext cx="5000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-9</a:t>
            </a:r>
          </a:p>
        </p:txBody>
      </p:sp>
      <p:sp>
        <p:nvSpPr>
          <p:cNvPr id="10318" name="TextBox 97"/>
          <p:cNvSpPr txBox="1">
            <a:spLocks noChangeArrowheads="1"/>
          </p:cNvSpPr>
          <p:nvPr/>
        </p:nvSpPr>
        <p:spPr bwMode="auto">
          <a:xfrm>
            <a:off x="1428750" y="3357563"/>
            <a:ext cx="571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-8</a:t>
            </a:r>
          </a:p>
        </p:txBody>
      </p:sp>
      <p:sp>
        <p:nvSpPr>
          <p:cNvPr id="10319" name="TextBox 99"/>
          <p:cNvSpPr txBox="1">
            <a:spLocks noChangeArrowheads="1"/>
          </p:cNvSpPr>
          <p:nvPr/>
        </p:nvSpPr>
        <p:spPr bwMode="auto">
          <a:xfrm>
            <a:off x="1785938" y="3357563"/>
            <a:ext cx="5000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-7</a:t>
            </a:r>
          </a:p>
        </p:txBody>
      </p:sp>
      <p:sp>
        <p:nvSpPr>
          <p:cNvPr id="10320" name="TextBox 101"/>
          <p:cNvSpPr txBox="1">
            <a:spLocks noChangeArrowheads="1"/>
          </p:cNvSpPr>
          <p:nvPr/>
        </p:nvSpPr>
        <p:spPr bwMode="auto">
          <a:xfrm>
            <a:off x="4143375" y="6072188"/>
            <a:ext cx="7143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-8</a:t>
            </a:r>
          </a:p>
        </p:txBody>
      </p:sp>
      <p:sp>
        <p:nvSpPr>
          <p:cNvPr id="10321" name="TextBox 103"/>
          <p:cNvSpPr txBox="1">
            <a:spLocks noChangeArrowheads="1"/>
          </p:cNvSpPr>
          <p:nvPr/>
        </p:nvSpPr>
        <p:spPr bwMode="auto">
          <a:xfrm>
            <a:off x="4143375" y="5715000"/>
            <a:ext cx="7143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-7</a:t>
            </a:r>
          </a:p>
        </p:txBody>
      </p:sp>
      <p:sp>
        <p:nvSpPr>
          <p:cNvPr id="10322" name="TextBox 105"/>
          <p:cNvSpPr txBox="1">
            <a:spLocks noChangeArrowheads="1"/>
          </p:cNvSpPr>
          <p:nvPr/>
        </p:nvSpPr>
        <p:spPr bwMode="auto">
          <a:xfrm>
            <a:off x="4143375" y="5357813"/>
            <a:ext cx="7858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-6</a:t>
            </a:r>
          </a:p>
        </p:txBody>
      </p:sp>
      <p:sp>
        <p:nvSpPr>
          <p:cNvPr id="10323" name="TextBox 106"/>
          <p:cNvSpPr txBox="1">
            <a:spLocks noChangeArrowheads="1"/>
          </p:cNvSpPr>
          <p:nvPr/>
        </p:nvSpPr>
        <p:spPr bwMode="auto">
          <a:xfrm>
            <a:off x="4143375" y="5000625"/>
            <a:ext cx="7143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-5</a:t>
            </a:r>
          </a:p>
        </p:txBody>
      </p:sp>
      <p:sp>
        <p:nvSpPr>
          <p:cNvPr id="10324" name="TextBox 108"/>
          <p:cNvSpPr txBox="1">
            <a:spLocks noChangeArrowheads="1"/>
          </p:cNvSpPr>
          <p:nvPr/>
        </p:nvSpPr>
        <p:spPr bwMode="auto">
          <a:xfrm>
            <a:off x="4143375" y="4643438"/>
            <a:ext cx="7858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-4</a:t>
            </a:r>
          </a:p>
        </p:txBody>
      </p:sp>
      <p:sp>
        <p:nvSpPr>
          <p:cNvPr id="10325" name="TextBox 116"/>
          <p:cNvSpPr txBox="1">
            <a:spLocks noChangeArrowheads="1"/>
          </p:cNvSpPr>
          <p:nvPr/>
        </p:nvSpPr>
        <p:spPr bwMode="auto">
          <a:xfrm>
            <a:off x="4143375" y="4286250"/>
            <a:ext cx="7143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-3</a:t>
            </a:r>
          </a:p>
        </p:txBody>
      </p:sp>
      <p:sp>
        <p:nvSpPr>
          <p:cNvPr id="10326" name="TextBox 117"/>
          <p:cNvSpPr txBox="1">
            <a:spLocks noChangeArrowheads="1"/>
          </p:cNvSpPr>
          <p:nvPr/>
        </p:nvSpPr>
        <p:spPr bwMode="auto">
          <a:xfrm>
            <a:off x="4143375" y="3929063"/>
            <a:ext cx="571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/>
              <a:t>-2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4786313" y="2214563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1500188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1214438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928688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2" name="Овал 151"/>
          <p:cNvSpPr/>
          <p:nvPr/>
        </p:nvSpPr>
        <p:spPr>
          <a:xfrm>
            <a:off x="642938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" name="Овал 152"/>
          <p:cNvSpPr/>
          <p:nvPr/>
        </p:nvSpPr>
        <p:spPr>
          <a:xfrm>
            <a:off x="357188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4" name="Овал 153"/>
          <p:cNvSpPr/>
          <p:nvPr/>
        </p:nvSpPr>
        <p:spPr>
          <a:xfrm>
            <a:off x="857250" y="5786438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5" name="Овал 154"/>
          <p:cNvSpPr/>
          <p:nvPr/>
        </p:nvSpPr>
        <p:spPr>
          <a:xfrm>
            <a:off x="1214438" y="2571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6" name="Овал 155"/>
          <p:cNvSpPr/>
          <p:nvPr/>
        </p:nvSpPr>
        <p:spPr>
          <a:xfrm>
            <a:off x="7643813" y="4357688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7" name="Овал 156"/>
          <p:cNvSpPr/>
          <p:nvPr/>
        </p:nvSpPr>
        <p:spPr>
          <a:xfrm>
            <a:off x="5143500" y="4429125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8" name="Овал 157"/>
          <p:cNvSpPr/>
          <p:nvPr/>
        </p:nvSpPr>
        <p:spPr>
          <a:xfrm>
            <a:off x="6215063" y="1500188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9" name="Овал 158"/>
          <p:cNvSpPr/>
          <p:nvPr/>
        </p:nvSpPr>
        <p:spPr>
          <a:xfrm>
            <a:off x="4786313" y="3286125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0" name="Овал 159"/>
          <p:cNvSpPr/>
          <p:nvPr/>
        </p:nvSpPr>
        <p:spPr>
          <a:xfrm>
            <a:off x="4429125" y="1500188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1" name="Овал 160"/>
          <p:cNvSpPr/>
          <p:nvPr/>
        </p:nvSpPr>
        <p:spPr>
          <a:xfrm>
            <a:off x="2286000" y="5072063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2" name="Овал 161"/>
          <p:cNvSpPr/>
          <p:nvPr/>
        </p:nvSpPr>
        <p:spPr>
          <a:xfrm>
            <a:off x="1928813" y="1500188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" name="Овал 162"/>
          <p:cNvSpPr/>
          <p:nvPr/>
        </p:nvSpPr>
        <p:spPr>
          <a:xfrm>
            <a:off x="6929438" y="5072063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" name="Овал 163"/>
          <p:cNvSpPr/>
          <p:nvPr/>
        </p:nvSpPr>
        <p:spPr>
          <a:xfrm>
            <a:off x="3357563" y="3286125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5" name="Овал 164"/>
          <p:cNvSpPr/>
          <p:nvPr/>
        </p:nvSpPr>
        <p:spPr>
          <a:xfrm>
            <a:off x="7643813" y="3286125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6" name="Овал 165"/>
          <p:cNvSpPr/>
          <p:nvPr/>
        </p:nvSpPr>
        <p:spPr>
          <a:xfrm>
            <a:off x="7286625" y="1857375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7" name="Овал 166"/>
          <p:cNvSpPr/>
          <p:nvPr/>
        </p:nvSpPr>
        <p:spPr>
          <a:xfrm>
            <a:off x="1928813" y="400050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8" name="Овал 167"/>
          <p:cNvSpPr/>
          <p:nvPr/>
        </p:nvSpPr>
        <p:spPr>
          <a:xfrm>
            <a:off x="4429125" y="6143625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9" name="Овал 168"/>
          <p:cNvSpPr/>
          <p:nvPr/>
        </p:nvSpPr>
        <p:spPr>
          <a:xfrm>
            <a:off x="2357438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0" name="Овал 169"/>
          <p:cNvSpPr/>
          <p:nvPr/>
        </p:nvSpPr>
        <p:spPr>
          <a:xfrm>
            <a:off x="1785938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1" name="Овал 170"/>
          <p:cNvSpPr/>
          <p:nvPr/>
        </p:nvSpPr>
        <p:spPr>
          <a:xfrm>
            <a:off x="2071688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2" name="Овал 171"/>
          <p:cNvSpPr/>
          <p:nvPr/>
        </p:nvSpPr>
        <p:spPr>
          <a:xfrm>
            <a:off x="2643188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3" name="Овал 172"/>
          <p:cNvSpPr/>
          <p:nvPr/>
        </p:nvSpPr>
        <p:spPr>
          <a:xfrm>
            <a:off x="2928938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" name="Овал 173"/>
          <p:cNvSpPr/>
          <p:nvPr/>
        </p:nvSpPr>
        <p:spPr>
          <a:xfrm>
            <a:off x="3214688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5" name="Овал 174"/>
          <p:cNvSpPr/>
          <p:nvPr/>
        </p:nvSpPr>
        <p:spPr>
          <a:xfrm>
            <a:off x="3500438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8" name="Овал 177"/>
          <p:cNvSpPr/>
          <p:nvPr/>
        </p:nvSpPr>
        <p:spPr>
          <a:xfrm>
            <a:off x="5643563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9" name="Овал 178"/>
          <p:cNvSpPr/>
          <p:nvPr/>
        </p:nvSpPr>
        <p:spPr>
          <a:xfrm>
            <a:off x="5357813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0" name="Овал 179"/>
          <p:cNvSpPr/>
          <p:nvPr/>
        </p:nvSpPr>
        <p:spPr>
          <a:xfrm>
            <a:off x="5072063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1" name="Овал 180"/>
          <p:cNvSpPr/>
          <p:nvPr/>
        </p:nvSpPr>
        <p:spPr>
          <a:xfrm>
            <a:off x="7643813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2" name="Овал 181"/>
          <p:cNvSpPr/>
          <p:nvPr/>
        </p:nvSpPr>
        <p:spPr>
          <a:xfrm>
            <a:off x="7358063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3" name="Овал 182"/>
          <p:cNvSpPr/>
          <p:nvPr/>
        </p:nvSpPr>
        <p:spPr>
          <a:xfrm>
            <a:off x="7072313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" name="Овал 183"/>
          <p:cNvSpPr/>
          <p:nvPr/>
        </p:nvSpPr>
        <p:spPr>
          <a:xfrm>
            <a:off x="6786563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5" name="Овал 184"/>
          <p:cNvSpPr/>
          <p:nvPr/>
        </p:nvSpPr>
        <p:spPr>
          <a:xfrm>
            <a:off x="6500813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6" name="Овал 185"/>
          <p:cNvSpPr/>
          <p:nvPr/>
        </p:nvSpPr>
        <p:spPr>
          <a:xfrm>
            <a:off x="6215063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7" name="Овал 186"/>
          <p:cNvSpPr/>
          <p:nvPr/>
        </p:nvSpPr>
        <p:spPr>
          <a:xfrm>
            <a:off x="5929313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9" name="Овал 188"/>
          <p:cNvSpPr/>
          <p:nvPr/>
        </p:nvSpPr>
        <p:spPr>
          <a:xfrm>
            <a:off x="8215313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0" name="Овал 189"/>
          <p:cNvSpPr/>
          <p:nvPr/>
        </p:nvSpPr>
        <p:spPr>
          <a:xfrm>
            <a:off x="7929563" y="285750"/>
            <a:ext cx="285750" cy="285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1" name="Управляющая кнопка: далее 140">
            <a:hlinkClick r:id="" action="ppaction://hlinkshowjump?jump=nextslide" highlightClick="1"/>
          </p:cNvPr>
          <p:cNvSpPr/>
          <p:nvPr/>
        </p:nvSpPr>
        <p:spPr>
          <a:xfrm>
            <a:off x="8215313" y="5929313"/>
            <a:ext cx="612775" cy="612775"/>
          </a:xfrm>
          <a:prstGeom prst="actionButtonForwardNex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8316E-6 L -0.296 0.332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8316E-6 L -0.22534 0.8043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8316E-6 L -0.35156 0.6468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8316E-6 L -0.51718 0.332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8316E-6 L -0.40712 0.69935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8316E-6 L -0.57274 0.4371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8316E-6 L -0.06909 0.54209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8316E-6 L 0.04097 0.4371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8316E-6 L -0.55 0.5943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" y="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8316E-6 L -0.29028 0.54209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8316E-6 L 0.0165 0.69935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8316E-6 L -0.49548 0.17484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8316E-6 L -0.0875 0.59436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8316E-6 L 0.13281 0.3321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8316E-6 L 0.01441 0.80435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52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8316E-6 L 0.62031 0.3321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8316E-6 L -0.05747 0.69935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8316E-6 L -0.10486 0.29024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8316E-6 L 0.39097 0.75185 " pathEditMode="relative" rAng="0" ptsTypes="AA">
                                      <p:cBhvr>
                                        <p:cTn id="29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8316E-6 L 0.77656 0.69935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8316E-6 L -0.01111 0.59436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8316E-6 L 0.79965 0.12234 " pathEditMode="relative" rAng="0" ptsTypes="AA">
                                      <p:cBhvr>
                                        <p:cTn id="322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8316E-6 L 0.41528 0.6468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</p:childTnLst>
        </p:cTn>
      </p:par>
    </p:tnLst>
    <p:bldLst>
      <p:bldP spid="120" grpId="0" animBg="1"/>
      <p:bldP spid="120" grpId="1" animBg="1"/>
      <p:bldP spid="122" grpId="0" animBg="1"/>
      <p:bldP spid="122" grpId="1" animBg="1"/>
      <p:bldP spid="140" grpId="0" animBg="1"/>
      <p:bldP spid="140" grpId="1" animBg="1"/>
      <p:bldP spid="152" grpId="0" animBg="1"/>
      <p:bldP spid="152" grpId="1" animBg="1"/>
      <p:bldP spid="153" grpId="0" animBg="1"/>
      <p:bldP spid="153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9" grpId="0" animBg="1"/>
      <p:bldP spid="189" grpId="1" animBg="1"/>
      <p:bldP spid="190" grpId="0" animBg="1"/>
      <p:bldP spid="19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zdravstvuj__pesnya_bol_shaya_medvedi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темень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80400" cy="6626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Созвездия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 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координатах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tiramissa-Kosmicheskaya-melodiya(supermuzlo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1524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"/>
                </p:tgtEl>
              </p:cMediaNode>
            </p:audio>
            <p:audio>
              <p:cMediaNode numSld="999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темень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789061796"/>
          <p:cNvPicPr>
            <a:picLocks noGrp="1" noChangeAspect="1" noChangeArrowheads="1" noCrop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33613" y="0"/>
            <a:ext cx="5010150" cy="6858000"/>
          </a:xfrm>
          <a:noFill/>
        </p:spPr>
      </p:pic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7956550" y="836613"/>
            <a:ext cx="503238" cy="431800"/>
          </a:xfrm>
          <a:prstGeom prst="star4">
            <a:avLst>
              <a:gd name="adj" fmla="val 15074"/>
            </a:avLst>
          </a:prstGeom>
          <a:solidFill>
            <a:srgbClr val="0066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8316913" y="620713"/>
            <a:ext cx="142875" cy="28733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8316913" y="765175"/>
            <a:ext cx="287337" cy="1428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7812088" y="1196975"/>
            <a:ext cx="287337" cy="7143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7956550" y="1196975"/>
            <a:ext cx="144463" cy="28733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 flipV="1">
            <a:off x="8027988" y="692150"/>
            <a:ext cx="73025" cy="2159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 flipV="1">
            <a:off x="7885113" y="836613"/>
            <a:ext cx="215900" cy="7143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8316913" y="1196975"/>
            <a:ext cx="71437" cy="2159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8316913" y="1196975"/>
            <a:ext cx="215900" cy="7143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8172450" y="549275"/>
            <a:ext cx="0" cy="2159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8172450" y="1341438"/>
            <a:ext cx="0" cy="28733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8532813" y="1052513"/>
            <a:ext cx="2159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>
            <a:off x="7667625" y="1052513"/>
            <a:ext cx="217488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24332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6631" name="Picture 7" descr="0091-4b681a8dbfe8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animated_58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skywatc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4724400"/>
            <a:ext cx="16176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66FF"/>
                </a:solidFill>
                <a:latin typeface="Comic Sans MS" pitchFamily="66" charset="0"/>
              </a:rPr>
              <a:t>Б О Л Ь Ш А Я   медведица</a:t>
            </a:r>
          </a:p>
        </p:txBody>
      </p:sp>
      <p:pic>
        <p:nvPicPr>
          <p:cNvPr id="3175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2420938"/>
            <a:ext cx="3695700" cy="2889250"/>
          </a:xfrm>
          <a:noFill/>
          <a:ln w="57150">
            <a:solidFill>
              <a:srgbClr val="FFFF00"/>
            </a:solidFill>
          </a:ln>
        </p:spPr>
      </p:pic>
      <p:sp>
        <p:nvSpPr>
          <p:cNvPr id="31759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1600200"/>
            <a:ext cx="2962275" cy="478155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(-10;0)</a:t>
            </a:r>
          </a:p>
          <a:p>
            <a:pPr eaLnBrk="1" hangingPunct="1"/>
            <a:r>
              <a:rPr lang="ru-RU" sz="3600" b="1" smtClean="0"/>
              <a:t>(-5;2)</a:t>
            </a:r>
          </a:p>
          <a:p>
            <a:pPr eaLnBrk="1" hangingPunct="1"/>
            <a:r>
              <a:rPr lang="ru-RU" sz="3600" b="1" smtClean="0">
                <a:solidFill>
                  <a:srgbClr val="FF33CC"/>
                </a:solidFill>
              </a:rPr>
              <a:t>(2;1)</a:t>
            </a:r>
          </a:p>
          <a:p>
            <a:pPr eaLnBrk="1" hangingPunct="1"/>
            <a:r>
              <a:rPr lang="ru-RU" sz="3600" b="1" smtClean="0"/>
              <a:t>(11;1)</a:t>
            </a:r>
          </a:p>
          <a:p>
            <a:pPr eaLnBrk="1" hangingPunct="1"/>
            <a:r>
              <a:rPr lang="ru-RU" sz="3600" b="1" smtClean="0">
                <a:solidFill>
                  <a:srgbClr val="3333FF"/>
                </a:solidFill>
              </a:rPr>
              <a:t>(10;-3)</a:t>
            </a:r>
          </a:p>
          <a:p>
            <a:pPr eaLnBrk="1" hangingPunct="1"/>
            <a:r>
              <a:rPr lang="ru-RU" sz="3600" b="1" smtClean="0"/>
              <a:t>(4;-3)</a:t>
            </a:r>
          </a:p>
          <a:p>
            <a:pPr eaLnBrk="1" hangingPunct="1"/>
            <a:r>
              <a:rPr lang="ru-RU" sz="3600" b="1" smtClean="0">
                <a:solidFill>
                  <a:srgbClr val="F33954"/>
                </a:solidFill>
              </a:rPr>
              <a:t>(2;1)</a:t>
            </a:r>
          </a:p>
        </p:txBody>
      </p:sp>
      <p:pic>
        <p:nvPicPr>
          <p:cNvPr id="31761" name="mihail_boyarskii_-_bolshaya_medvedi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19" descr="A6679F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276475"/>
            <a:ext cx="504190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31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31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1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1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31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31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1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31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31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31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1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31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31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31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1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31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31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31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1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31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317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317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317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317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61"/>
                </p:tgtEl>
              </p:cMediaNode>
            </p:audio>
          </p:childTnLst>
        </p:cTn>
      </p:par>
    </p:tnLst>
    <p:bldLst>
      <p:bldP spid="3175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1042</Words>
  <Application>Microsoft Office PowerPoint</Application>
  <PresentationFormat>Экран (4:3)</PresentationFormat>
  <Paragraphs>387</Paragraphs>
  <Slides>29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Б О Л Ь Ш А Я   медведица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Меловатка</dc:creator>
  <cp:lastModifiedBy>Оля</cp:lastModifiedBy>
  <cp:revision>47</cp:revision>
  <dcterms:created xsi:type="dcterms:W3CDTF">2011-01-07T09:04:52Z</dcterms:created>
  <dcterms:modified xsi:type="dcterms:W3CDTF">2016-06-12T18:34:38Z</dcterms:modified>
</cp:coreProperties>
</file>