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64" r:id="rId6"/>
    <p:sldId id="271" r:id="rId7"/>
    <p:sldId id="272" r:id="rId8"/>
    <p:sldId id="275" r:id="rId9"/>
    <p:sldId id="276" r:id="rId10"/>
    <p:sldId id="273" r:id="rId11"/>
    <p:sldId id="274" r:id="rId12"/>
    <p:sldId id="261" r:id="rId13"/>
    <p:sldId id="262" r:id="rId14"/>
    <p:sldId id="263" r:id="rId15"/>
    <p:sldId id="258" r:id="rId16"/>
    <p:sldId id="259" r:id="rId17"/>
    <p:sldId id="260" r:id="rId18"/>
    <p:sldId id="277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Тема урока:</a:t>
            </a:r>
            <a:b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996952"/>
            <a:ext cx="78726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ОРИЕНТИРОВАНИЕ    </a:t>
            </a:r>
            <a:endParaRPr lang="ru-RU" sz="5400" b="1" cap="none" spc="0" dirty="0">
              <a:ln w="17780" cmpd="sng">
                <a:solidFill>
                  <a:schemeClr val="bg1"/>
                </a:solidFill>
                <a:prstDash val="solid"/>
                <a:miter lim="800000"/>
              </a:ln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ли сделать компас </a:t>
            </a:r>
            <a:br>
              <a:rPr lang="ru-RU" dirty="0" smtClean="0"/>
            </a:br>
            <a:r>
              <a:rPr lang="ru-RU" dirty="0" smtClean="0"/>
              <a:t>своими руками?</a:t>
            </a:r>
            <a:endParaRPr lang="ru-RU" dirty="0"/>
          </a:p>
        </p:txBody>
      </p:sp>
      <p:pic>
        <p:nvPicPr>
          <p:cNvPr id="4" name="Содержимое 3" descr="compas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7364" y="4182963"/>
            <a:ext cx="4854676" cy="2342381"/>
          </a:xfrm>
        </p:spPr>
      </p:pic>
      <p:sp>
        <p:nvSpPr>
          <p:cNvPr id="5" name="TextBox 4"/>
          <p:cNvSpPr txBox="1"/>
          <p:nvPr/>
        </p:nvSpPr>
        <p:spPr>
          <a:xfrm>
            <a:off x="3185959" y="1844824"/>
            <a:ext cx="59580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Нам понадобятся:</a:t>
            </a:r>
          </a:p>
          <a:p>
            <a:r>
              <a:rPr lang="ru-RU" sz="2400" dirty="0" smtClean="0"/>
              <a:t>1. Тарелка с водой</a:t>
            </a:r>
          </a:p>
          <a:p>
            <a:r>
              <a:rPr lang="ru-RU" sz="2400" dirty="0" smtClean="0"/>
              <a:t>2. Иголка</a:t>
            </a:r>
          </a:p>
          <a:p>
            <a:r>
              <a:rPr lang="ru-RU" sz="2400" dirty="0" smtClean="0"/>
              <a:t>3. Плавучий материал (лист бумаги, пробка,</a:t>
            </a:r>
          </a:p>
          <a:p>
            <a:r>
              <a:rPr lang="ru-RU" sz="2400" dirty="0" smtClean="0"/>
              <a:t>           	   	         пенопласт, губка)</a:t>
            </a:r>
          </a:p>
          <a:p>
            <a:r>
              <a:rPr lang="ru-RU" sz="2400" dirty="0" smtClean="0"/>
              <a:t>4. Магнит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" y="1844824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 как можно ориентироваться 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без компаса?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1. Ориентирование по Солнцу</a:t>
            </a:r>
            <a:endParaRPr lang="ru-RU" dirty="0"/>
          </a:p>
        </p:txBody>
      </p:sp>
      <p:pic>
        <p:nvPicPr>
          <p:cNvPr id="4" name="Содержимое 3" descr="p3_p58_orientirovanie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844824"/>
            <a:ext cx="5154936" cy="4093019"/>
          </a:xfrm>
        </p:spPr>
      </p:pic>
      <p:sp>
        <p:nvSpPr>
          <p:cNvPr id="5" name="TextBox 4"/>
          <p:cNvSpPr txBox="1"/>
          <p:nvPr/>
        </p:nvSpPr>
        <p:spPr>
          <a:xfrm>
            <a:off x="5580112" y="2564904"/>
            <a:ext cx="33922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Если в полдень  </a:t>
            </a:r>
          </a:p>
          <a:p>
            <a:r>
              <a:rPr lang="ru-RU" b="1" dirty="0" smtClean="0"/>
              <a:t>встать спиной к Солнцу,</a:t>
            </a:r>
          </a:p>
          <a:p>
            <a:r>
              <a:rPr lang="ru-RU" b="1" dirty="0" smtClean="0"/>
              <a:t>тень будет показывать на север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Ориентирование по часам</a:t>
            </a:r>
            <a:endParaRPr lang="ru-RU" dirty="0"/>
          </a:p>
        </p:txBody>
      </p:sp>
      <p:pic>
        <p:nvPicPr>
          <p:cNvPr id="4" name="Содержимое 3" descr="tankist_2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868144" y="1628800"/>
            <a:ext cx="2961460" cy="3770926"/>
          </a:xfrm>
        </p:spPr>
      </p:pic>
      <p:pic>
        <p:nvPicPr>
          <p:cNvPr id="5" name="Рисунок 4" descr="orientir1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00808"/>
            <a:ext cx="3347624" cy="30798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5013176"/>
            <a:ext cx="48547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Расположите часы так, чтобы часовая стрелка </a:t>
            </a:r>
          </a:p>
          <a:p>
            <a:r>
              <a:rPr lang="ru-RU" b="1" dirty="0" smtClean="0"/>
              <a:t>была направлена на Солнце.</a:t>
            </a:r>
          </a:p>
          <a:p>
            <a:r>
              <a:rPr lang="ru-RU" b="1" dirty="0" smtClean="0"/>
              <a:t>Угол между часовой стрелкой и 12 часами </a:t>
            </a:r>
          </a:p>
          <a:p>
            <a:r>
              <a:rPr lang="ru-RU" b="1" dirty="0" smtClean="0"/>
              <a:t>будет показывать на юг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3. Ориентирование по звездам</a:t>
            </a:r>
            <a:endParaRPr lang="ru-RU" dirty="0"/>
          </a:p>
        </p:txBody>
      </p:sp>
      <p:pic>
        <p:nvPicPr>
          <p:cNvPr id="4" name="Содержимое 3" descr="noch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700808"/>
            <a:ext cx="3868482" cy="4023999"/>
          </a:xfrm>
        </p:spPr>
      </p:pic>
      <p:sp>
        <p:nvSpPr>
          <p:cNvPr id="5" name="TextBox 4"/>
          <p:cNvSpPr txBox="1"/>
          <p:nvPr/>
        </p:nvSpPr>
        <p:spPr>
          <a:xfrm>
            <a:off x="323528" y="2492896"/>
            <a:ext cx="4034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Если встать лицом к Полярной звезде,</a:t>
            </a:r>
          </a:p>
          <a:p>
            <a:r>
              <a:rPr lang="ru-RU" b="1" dirty="0" smtClean="0"/>
              <a:t>То впереди окажется север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Ориентирование по местным признакам</a:t>
            </a:r>
            <a:endParaRPr lang="ru-RU" dirty="0"/>
          </a:p>
        </p:txBody>
      </p:sp>
      <p:pic>
        <p:nvPicPr>
          <p:cNvPr id="4" name="Содержимое 3" descr="158062_html_m6885e1a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5438" y="1556792"/>
            <a:ext cx="9179438" cy="414340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Ориентирование по местным признакам</a:t>
            </a:r>
            <a:endParaRPr lang="ru-RU" dirty="0"/>
          </a:p>
        </p:txBody>
      </p:sp>
      <p:pic>
        <p:nvPicPr>
          <p:cNvPr id="4" name="Содержимое 3" descr="Ориентирование по местным признака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728" y="1216170"/>
            <a:ext cx="8462744" cy="564182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Ориентирование по местным признакам</a:t>
            </a:r>
            <a:endParaRPr lang="ru-RU" dirty="0"/>
          </a:p>
        </p:txBody>
      </p:sp>
      <p:pic>
        <p:nvPicPr>
          <p:cNvPr id="4" name="Содержимое 3" descr="glawa10_clip_image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1500174"/>
            <a:ext cx="7434133" cy="535782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Для чего нужно уметь ориентироваться?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Кому необходимо уметь ориентироваться на местности?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Какие новые способы ориентирования вы узнали?</a:t>
            </a:r>
          </a:p>
          <a:p>
            <a:pPr marL="514350" indent="-514350">
              <a:buAutoNum type="arabicPeriod"/>
            </a:pPr>
            <a:r>
              <a:rPr lang="ru-RU" dirty="0" smtClean="0"/>
              <a:t>Чему вы научились на уроке?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§ 16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Повторение:</a:t>
            </a:r>
            <a:br>
              <a:rPr lang="ru-RU" dirty="0" smtClean="0"/>
            </a:br>
            <a:r>
              <a:rPr lang="ru-RU" dirty="0" smtClean="0"/>
              <a:t>Назовите стороны горизонта</a:t>
            </a:r>
            <a:endParaRPr lang="ru-RU" dirty="0"/>
          </a:p>
        </p:txBody>
      </p:sp>
      <p:pic>
        <p:nvPicPr>
          <p:cNvPr id="6" name="Содержимое 5" descr="0013-018-Storony-gorizon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484784"/>
            <a:ext cx="5904656" cy="5243138"/>
          </a:xfrm>
        </p:spPr>
      </p:pic>
      <p:sp>
        <p:nvSpPr>
          <p:cNvPr id="7" name="TextBox 6"/>
          <p:cNvSpPr txBox="1"/>
          <p:nvPr/>
        </p:nvSpPr>
        <p:spPr>
          <a:xfrm>
            <a:off x="4644008" y="1988840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83768" y="3717032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6237312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300192" y="4293096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Повторение:</a:t>
            </a:r>
            <a:br>
              <a:rPr lang="ru-RU" dirty="0" smtClean="0"/>
            </a:br>
            <a:r>
              <a:rPr lang="ru-RU" dirty="0" smtClean="0"/>
              <a:t>Назовите стороны горизонта</a:t>
            </a:r>
            <a:endParaRPr lang="ru-RU" dirty="0"/>
          </a:p>
        </p:txBody>
      </p:sp>
      <p:pic>
        <p:nvPicPr>
          <p:cNvPr id="5" name="Рисунок 4" descr="5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844824"/>
            <a:ext cx="8280920" cy="47017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31840" y="2492896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59832" y="5271591"/>
            <a:ext cx="50405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80112" y="2463279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80112" y="5271591"/>
            <a:ext cx="43204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6632"/>
            <a:ext cx="8229600" cy="2304256"/>
          </a:xfrm>
        </p:spPr>
        <p:txBody>
          <a:bodyPr/>
          <a:lstStyle/>
          <a:p>
            <a:pPr indent="342900" algn="just">
              <a:spcBef>
                <a:spcPts val="0"/>
              </a:spcBef>
              <a:buNone/>
            </a:pPr>
            <a:r>
              <a:rPr lang="ru-RU" dirty="0" smtClean="0"/>
              <a:t> Мальчик заблудился в лесу. Он ходил то в одну сторону, то в другую. Он несколько раз вспоминал, что когда пошёл рано утром из деревни в лес, солнце ему жгло спину.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8497" y="4365104"/>
            <a:ext cx="90955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Почему мальчик не смог вернуться домой?</a:t>
            </a:r>
          </a:p>
          <a:p>
            <a:pPr>
              <a:buFont typeface="Wingdings" pitchFamily="2" charset="2"/>
              <a:buChar char="Ø"/>
            </a:pPr>
            <a:endParaRPr lang="ru-RU" sz="3600" dirty="0" smtClean="0"/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Как найти выход из этой ситуации?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/>
              <a:t>Ориентирование</a:t>
            </a:r>
            <a:r>
              <a:rPr lang="ru-RU" dirty="0" smtClean="0"/>
              <a:t> – 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умение определять свое  местоположение относительно сторон горизонта и отдельных объектов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Прибор для ориентирования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компас</a:t>
            </a:r>
            <a:endParaRPr lang="ru-RU" b="1" dirty="0"/>
          </a:p>
        </p:txBody>
      </p:sp>
      <p:pic>
        <p:nvPicPr>
          <p:cNvPr id="4" name="Рисунок 3" descr="Kak-sdelat-kompas-630x4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348880"/>
            <a:ext cx="6000750" cy="400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329499646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332656"/>
            <a:ext cx="5472608" cy="3671623"/>
          </a:xfrm>
        </p:spPr>
      </p:pic>
      <p:sp>
        <p:nvSpPr>
          <p:cNvPr id="5" name="TextBox 4"/>
          <p:cNvSpPr txBox="1"/>
          <p:nvPr/>
        </p:nvSpPr>
        <p:spPr>
          <a:xfrm>
            <a:off x="683568" y="4365104"/>
            <a:ext cx="56282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Самые первые компасы появились </a:t>
            </a:r>
          </a:p>
          <a:p>
            <a:r>
              <a:rPr lang="ru-RU" sz="2800" dirty="0" smtClean="0"/>
              <a:t>в древнем Китае </a:t>
            </a:r>
          </a:p>
          <a:p>
            <a:r>
              <a:rPr lang="ru-RU" sz="2800" dirty="0" smtClean="0"/>
              <a:t>примерно 200 лет до н.э.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работы с компасом: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Положите компас на ровную горизонтальную поверхность.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Подождите, пока стрелка компаса станет неподвижной.</a:t>
            </a:r>
          </a:p>
          <a:p>
            <a:pPr marL="514350" indent="-514350">
              <a:buAutoNum type="arabicPeriod"/>
            </a:pPr>
            <a:r>
              <a:rPr lang="ru-RU" dirty="0" smtClean="0"/>
              <a:t>Аккуратно поверните компас так, чтобы синий конец стрелки совпадал с буквой С.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Компас готов к работе.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Определите: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В какой стороне находится дверь?</a:t>
            </a:r>
          </a:p>
          <a:p>
            <a:pPr marL="514350" indent="-514350">
              <a:buAutoNum type="arabicPeriod"/>
            </a:pPr>
            <a:r>
              <a:rPr lang="ru-RU" dirty="0" smtClean="0"/>
              <a:t>Куда выходят окна кабинета?</a:t>
            </a:r>
          </a:p>
          <a:p>
            <a:pPr marL="514350" indent="-514350">
              <a:buAutoNum type="arabicPeriod"/>
            </a:pPr>
            <a:r>
              <a:rPr lang="ru-RU" dirty="0" smtClean="0"/>
              <a:t>С какой стороны </a:t>
            </a:r>
            <a:r>
              <a:rPr lang="ru-RU" dirty="0" err="1" smtClean="0"/>
              <a:t>отвас</a:t>
            </a:r>
            <a:r>
              <a:rPr lang="ru-RU" dirty="0" smtClean="0"/>
              <a:t> сидит сосед по парте?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264</Words>
  <Application>Microsoft Office PowerPoint</Application>
  <PresentationFormat>Экран (4:3)</PresentationFormat>
  <Paragraphs>63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урока:  </vt:lpstr>
      <vt:lpstr>Повторение: Назовите стороны горизонта</vt:lpstr>
      <vt:lpstr>Повторение: Назовите стороны горизонта</vt:lpstr>
      <vt:lpstr>Слайд 4</vt:lpstr>
      <vt:lpstr>Слайд 5</vt:lpstr>
      <vt:lpstr>Прибор для ориентирования</vt:lpstr>
      <vt:lpstr>Слайд 7</vt:lpstr>
      <vt:lpstr>Правила работы с компасом:</vt:lpstr>
      <vt:lpstr>Определите:</vt:lpstr>
      <vt:lpstr>Можно ли сделать компас  своими руками?</vt:lpstr>
      <vt:lpstr>Слайд 11</vt:lpstr>
      <vt:lpstr>1. Ориентирование по Солнцу</vt:lpstr>
      <vt:lpstr>2. Ориентирование по часам</vt:lpstr>
      <vt:lpstr>3. Ориентирование по звездам</vt:lpstr>
      <vt:lpstr>4. Ориентирование по местным признакам</vt:lpstr>
      <vt:lpstr>4. Ориентирование по местным признакам</vt:lpstr>
      <vt:lpstr>4. Ориентирование по местным признакам</vt:lpstr>
      <vt:lpstr>Слайд 18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ОРИЕНТИРОВАНИЕ. МАСШТАБ  </dc:title>
  <cp:lastModifiedBy>Ремонт ПК</cp:lastModifiedBy>
  <cp:revision>12</cp:revision>
  <dcterms:modified xsi:type="dcterms:W3CDTF">2016-06-09T17:38:41Z</dcterms:modified>
</cp:coreProperties>
</file>