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sldIdLst>
    <p:sldId id="256" r:id="rId2"/>
    <p:sldId id="259" r:id="rId3"/>
    <p:sldId id="260" r:id="rId4"/>
    <p:sldId id="257" r:id="rId5"/>
    <p:sldId id="258" r:id="rId6"/>
    <p:sldId id="289" r:id="rId7"/>
    <p:sldId id="290" r:id="rId8"/>
    <p:sldId id="261" r:id="rId9"/>
    <p:sldId id="273" r:id="rId10"/>
    <p:sldId id="262" r:id="rId11"/>
    <p:sldId id="274" r:id="rId12"/>
    <p:sldId id="263" r:id="rId13"/>
    <p:sldId id="275" r:id="rId14"/>
    <p:sldId id="264" r:id="rId15"/>
    <p:sldId id="277" r:id="rId16"/>
    <p:sldId id="278" r:id="rId17"/>
    <p:sldId id="276" r:id="rId18"/>
    <p:sldId id="265" r:id="rId19"/>
    <p:sldId id="279" r:id="rId20"/>
    <p:sldId id="266" r:id="rId21"/>
    <p:sldId id="280" r:id="rId22"/>
    <p:sldId id="267" r:id="rId23"/>
    <p:sldId id="281" r:id="rId24"/>
    <p:sldId id="282" r:id="rId25"/>
    <p:sldId id="268" r:id="rId26"/>
    <p:sldId id="283" r:id="rId27"/>
    <p:sldId id="270" r:id="rId28"/>
    <p:sldId id="284" r:id="rId29"/>
    <p:sldId id="271" r:id="rId30"/>
    <p:sldId id="285" r:id="rId31"/>
    <p:sldId id="286" r:id="rId32"/>
    <p:sldId id="287" r:id="rId33"/>
    <p:sldId id="288" r:id="rId34"/>
    <p:sldId id="27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336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1A99FF-4E6D-4ECD-8917-3B7860CF2021}" type="datetimeFigureOut">
              <a:rPr lang="ru-RU" smtClean="0"/>
              <a:t>03.04.2015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0A810F2-E96C-4CE0-A77A-580954B6734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107504" y="3789040"/>
            <a:ext cx="8856984" cy="2880319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«Земляки – герои»</a:t>
            </a:r>
          </a:p>
          <a:p>
            <a:pPr algn="r"/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endParaRPr lang="ru-RU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</a:t>
            </a:r>
          </a:p>
          <a:p>
            <a:pPr algn="r"/>
            <a:r>
              <a:rPr lang="ru-RU" sz="1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читель начальных классов</a:t>
            </a:r>
          </a:p>
          <a:p>
            <a:pPr algn="r"/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МБОУ Лицей №10 </a:t>
            </a:r>
            <a:r>
              <a:rPr lang="ru-RU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г.о.Химки</a:t>
            </a:r>
            <a:endParaRPr lang="ru-RU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Ирина Геннадьевна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251520" y="332656"/>
            <a:ext cx="8712968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Внеурочная деятельность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«Моя малая Родина – </a:t>
            </a:r>
            <a:r>
              <a:rPr lang="ru-RU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г.о.Химки</a:t>
            </a:r>
            <a:r>
              <a:rPr lang="ru-RU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6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620688"/>
            <a:ext cx="4248472" cy="5616624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</a:rPr>
              <a:t>Воронов Владимир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/>
                <a:ea typeface="Times New Roman"/>
              </a:rPr>
              <a:t>Ульянович</a:t>
            </a:r>
            <a:endParaRPr lang="ru-RU" sz="1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</a:rPr>
              <a:t>(1914 - 1995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)</a:t>
            </a:r>
          </a:p>
          <a:p>
            <a:pPr algn="ctr"/>
            <a:endParaRPr lang="ru-RU" sz="18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Владимир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Ульянович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родился 11.07.1914 года в с.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Подлипное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1935 году окончил железнодорожный техникум. В Красной Армии в 1936-1940 годы и с июня 1941 года. В 1938 году окончил курсы младших лейтенантов.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действующей армии с июня 1941 года. Командир 665-го стрелкового     полка. П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одполковник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Воронов отличился в Крымской операции.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 Советского Союза присвоено 24.03.1945 года.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1961 года полковник Воронов – в запасе.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г.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Химки до 1995 года.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Работал ведущим инженером Министерства автомобильного транспорта РСФСР. Награжден орденом Ленина, 2 орденами Красного Знамени, орденами Суворова 3 степени, Кутузова 3 степени, Александра Невского, 2 орденами Отечественной войны 1 степени, орденом Красной Звезды, медалями.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100" name="Picture 4" descr="Воронов Владимир Ульян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528392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17" y="2852936"/>
            <a:ext cx="3127375" cy="3597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388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5301208"/>
            <a:ext cx="5004048" cy="143103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на Аллее Героев 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Химки М.О.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9 мая 2011 года</a:t>
            </a:r>
            <a:endParaRPr lang="ru-RU" dirty="0"/>
          </a:p>
        </p:txBody>
      </p:sp>
      <p:pic>
        <p:nvPicPr>
          <p:cNvPr id="3074" name="Picture 2" descr="Бюст в Хим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86" y="332655"/>
            <a:ext cx="4220114" cy="48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герой россии звезда фото Фотоархи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583" y="2076912"/>
            <a:ext cx="4508500" cy="30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20669" y="836712"/>
            <a:ext cx="256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указа: 24.03.1945 г.</a:t>
            </a:r>
          </a:p>
          <a:p>
            <a:pPr lvl="0"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№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6181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93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620688"/>
            <a:ext cx="3960440" cy="561662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Губкин Георгий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Никитович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(1919-2003)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Георгий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Никитович родился 10.04.1919 года в с.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Семидовка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ныне Константиновского района Амурской области, в семье крестьянина. Окончил благовещенскую среднюю школу. Работал учителем. В Красной Армии с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1941 года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Звание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 Советского Союза присвоено 24.03.1945 года.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После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продолжал службу в армии. В 1949 году окончил Военную академию имени М.В. Фрунзе. С 1962 года полковник Губкин – в запасе. С 1949 года жил в г. Химки. Работал старшим инженером в Министерстве машиностроения. Награжден орденами Ленина, Красного Знамени, Богдана Хмельницкого 3 степени, Александра Невского, Отечественной войны 1 и 2 степени, Красной Звезды, медалями. На родине установлен бюст Героя. Почетный гражданин городов Шакяй и Кудиркос-Науместис (Литва). Умер 10.07.2003 года.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gubkin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20688"/>
            <a:ext cx="4032448" cy="5616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98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302" y="5157192"/>
            <a:ext cx="4599730" cy="145807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на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Новолужинском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Химки М.О.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83919" y="838453"/>
            <a:ext cx="256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указа: 24.03.1945 г.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№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7117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218497"/>
            <a:ext cx="451167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32656"/>
            <a:ext cx="316835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071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548680"/>
            <a:ext cx="3888432" cy="5760640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Лабутин Константин Алексеевич (1921-2001)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Константин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Алексеевич родился 12.11.1921 года в д. Черная Грязь Химкинского, ныне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Солнечногорского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района, в семье рабочего. Учился в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Черногряжской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начальной школе,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Химкинской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школе колхозной молодежи (ШКМ) и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Сходненской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семилетней школе. В Красной Армии с 1939 года. Окончил Борисоглебскую военную авиационную школу имени В.П. Чкалова в 1941 году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На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фронте в Великую Отечественную войну с июня 1943 года.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период ведения боевых действий капитан Лабутин произвел 232 боевых вылета, сбил лично 17 самолетов противника и 3 подбил.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Эскадрилья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под руководством Лабутина произвела с сентября 1944 года и до конца войны 748 боевых вылетов. К званию Героя Советского Союза представлялся в мае 1945 года, присвоено 26.06.1991 года.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После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продолжал службу в ВВС. В 1955 году окончил Военно-воздушную академию. В 1981 году генерал-майор Лабутин уволен в запас. Жил в г. Химки. Награжден орденом Ленина, 2 орденами Красного Знамени, орденом Александра Невского, 3 орденами Отечественной войны 1 степени, 3 орденами Красной Звезды, орденом «За службу Родине в ВС СССР» 3 степени. Умер 18.06.2001 года. 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7170" name="Picture 2" descr="Лабутин Константин Алексее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4664"/>
            <a:ext cx="2975731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3284984"/>
            <a:ext cx="21431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1823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0992" y="5013176"/>
            <a:ext cx="8712968" cy="1143000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b="0" dirty="0" smtClean="0">
                <a:solidFill>
                  <a:schemeClr val="tx1"/>
                </a:solidFill>
                <a:effectLst/>
              </a:rPr>
              <a:t>	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Летный 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1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аэ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927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иап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Воронежский фронт, июнь 1943 г.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Сидят слева направо: ком. звена </a:t>
            </a:r>
            <a:r>
              <a:rPr lang="ru-RU" sz="1800" b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С.С.Кучкин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ком.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аэ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Н.И.Саган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ком. полка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М.А.Дзуцев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зам. командира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аэ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Н.Е.Лаврененко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летчик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А.М.Шишкин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Стоят в первом ряду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летчик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Д.Ф.Голдырев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летчик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А.Е.Макогонов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летчик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В.Ф.Лягченко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ст. летчик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Н.Соболев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800" b="0" dirty="0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летчик </a:t>
            </a:r>
            <a:r>
              <a:rPr lang="ru-RU" sz="1800" b="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К.А.Лабутин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Дальний ряд: летчики </a:t>
            </a:r>
            <a:r>
              <a:rPr lang="ru-RU" sz="1800" b="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М.А.Баев</a:t>
            </a:r>
            <a:r>
              <a:rPr lang="ru-RU" sz="1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800" b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И.Т.Дегтярев</a:t>
            </a:r>
            <a:r>
              <a:rPr lang="ru-RU" sz="1800" b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b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http://www.allaces.ru/sssr/foto1/927_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40"/>
            <a:ext cx="7543800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6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3384" y="479715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направо: </a:t>
            </a:r>
            <a: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В.А.Соколов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accent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К.А.Лабутин</a:t>
            </a: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В.А.Зубенко</a:t>
            </a:r>
            <a:r>
              <a:rPr lang="ru-RU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www.allaces.ru/sssr/foto1/solaz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48680"/>
            <a:ext cx="6096000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0512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301208"/>
            <a:ext cx="507605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ород Химки М.О.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ул.Кудрявцева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д.2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Мемориальная доска в Хим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7605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167" y="3284984"/>
            <a:ext cx="451167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831691" y="1196752"/>
            <a:ext cx="2625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указа: 26.06.1991 г.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№11654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9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476672"/>
            <a:ext cx="4032448" cy="5904656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Машинцев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Михаил Савельевич (1909-1973)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Михаил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Савельевич родился 18.12.1909 года в с.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Лещиново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ныне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Нижнеломовского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района Пензенской области, в семье крестьянина. Окончил 7 классов. Работал в колхозе. В Красной Армии с 1931 года. В 1936 году окончил пограничную школу в г. Саратове. С марта 1939 по июнь 1941 года проживал с семьей в пос.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Мамонтовка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Пушкинского района. На фронте в Великую Отечественную войну с июля 1942 года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Был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тяжело ранен и с февраля 1945 года по март 1946 года находился на излечении в Пушкинском госпитале. Звание Героя Советского Союза присвоено 06.04.1945 года.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После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– в запасе. Жил в г. Химки, работал в КБ. Награжден орденами Ленина, Красного Знамени, Отечественной войны 2 степени, медалями. Умер 29.05.1973 года</a:t>
            </a:r>
            <a:r>
              <a:rPr lang="ru-RU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mashintse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104456" cy="59046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158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Бюст в Химках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1" y="29345"/>
            <a:ext cx="4401763" cy="5249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Аннотационная доска в Химка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150" y="39008"/>
            <a:ext cx="4731849" cy="354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9" y="5279152"/>
            <a:ext cx="5091113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92543" y="3933056"/>
            <a:ext cx="317106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город Химки М.О.</a:t>
            </a:r>
            <a:br>
              <a:rPr lang="ru-RU" sz="28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ул.Машинцева</a:t>
            </a:r>
            <a:r>
              <a:rPr lang="ru-RU" sz="2800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д.6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795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orod-himki.ru/gorod/images/flag_him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0"/>
            <a:ext cx="5508612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erb-flag.ru/pic_subject/Himki-gerb-derevjannaja-ramka-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484784"/>
            <a:ext cx="412395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9612" y="4365104"/>
            <a:ext cx="485299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Флаг и герб </a:t>
            </a:r>
            <a:r>
              <a:rPr lang="ru-RU" sz="5400" b="1" cap="none" spc="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г.о.Химки</a:t>
            </a:r>
            <a:endParaRPr lang="ru-RU" sz="5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93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60032" y="476672"/>
            <a:ext cx="3960440" cy="5976664"/>
          </a:xfrm>
        </p:spPr>
        <p:txBody>
          <a:bodyPr>
            <a:normAutofit fontScale="92500"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Пикин Иван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Назарович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1923 – 2003 )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Иван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Назарович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родился 19.12.1923 года в с. Толстый Луг </a:t>
            </a:r>
            <a:r>
              <a:rPr lang="ru-RU" sz="17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Суджанского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района Курской области в семье крестьянина. Работал в колхозе. В Красной Армии с 1943 года. В действующей армии с марта 1943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года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Звание Героя Советского Союза присвоено 13.11.1943 года. </a:t>
            </a:r>
            <a:b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После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учился в Московском артиллерийском училище. С 1947 года младший лейтенант Пикин – в запасе. Окончил Калининградский механический техникум в 1952 году (ныне г. Королев). С 1978 года </a:t>
            </a:r>
            <a:r>
              <a:rPr 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жил </a:t>
            </a:r>
            <a:r>
              <a:rPr lang="ru-RU" sz="17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г. Химки. Награжден орденами Ленина, Отечественной войны 1 степени, медалями.</a:t>
            </a:r>
            <a:endParaRPr lang="ru-RU" sz="17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7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endParaRPr lang="ru-RU" sz="17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1266" name="Picture 2" descr="Пикин Иван Назарови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9" y="332656"/>
            <a:ext cx="3960440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70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941168"/>
            <a:ext cx="3131840" cy="1728192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Новолужинском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Химки М.О.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93188"/>
            <a:ext cx="2736304" cy="4747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63" y="193188"/>
            <a:ext cx="6154737" cy="362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933056"/>
            <a:ext cx="4511675" cy="275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44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620688"/>
            <a:ext cx="3960440" cy="5616624"/>
          </a:xfrm>
        </p:spPr>
        <p:txBody>
          <a:bodyPr>
            <a:normAutofit fontScale="925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Родионов Михаил Александрович 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</a:rPr>
              <a:t>(1918-1942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Михаил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Александрович родился в 1918 году в д. Песочное, ныне Богородского района Горьковской области, в семье крестьянина. Окончил 7 классов, школу ФЗУ и аэроклуб. В Красной Армии с 1938 года. Окончил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Энгельскую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военную авиационную школу пилотов в 1939 году. Участник советско-финляндской войны 1939-1940 годов.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На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фронтах Великой Отечественной войны с июня 1941 года.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Погиб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 посадке самолета. Звание Героя Советского Союза присвоено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посмертно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Награжден орденами Ленина, Красного Знамени.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Похоронен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д. Новая Лужа – ныне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улица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Родионово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г.о.Химки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На родине Героя на доме, где он родился и жил, установлена мемориальная доска. Его именем названы улица в г. Богородск и деревня, где сооружен памятник Герою. Навечно зачислен в списки воинской части.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solidFill>
                <a:schemeClr val="tx1"/>
              </a:solidFill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rodiono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4104456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3590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013176"/>
            <a:ext cx="469418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Михаил Александрович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88640"/>
            <a:ext cx="2461934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88640"/>
            <a:ext cx="3129597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48064" y="4725144"/>
            <a:ext cx="3152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Родионов М.А. вместе с женой Клавдией Михайловной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24193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837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143" y="4797152"/>
            <a:ext cx="8193168" cy="1872208"/>
          </a:xfrm>
        </p:spPr>
        <p:txBody>
          <a:bodyPr/>
          <a:lstStyle/>
          <a:p>
            <a:pPr marL="0" indent="0" algn="just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Мемориальная плита установлена на братской могиле на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Новолужинском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кладбище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Химки М.О.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464497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727" y="1025823"/>
            <a:ext cx="45180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0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4008" y="404664"/>
            <a:ext cx="4248472" cy="5976664"/>
          </a:xfrm>
        </p:spPr>
        <p:txBody>
          <a:bodyPr>
            <a:normAutofit lnSpcReduction="10000"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Семиков Александр 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Иванович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(</a:t>
            </a:r>
            <a:r>
              <a:rPr lang="ru-RU" sz="1800" b="1" dirty="0">
                <a:solidFill>
                  <a:schemeClr val="tx1"/>
                </a:solidFill>
                <a:latin typeface="Times New Roman"/>
                <a:ea typeface="Times New Roman"/>
              </a:rPr>
              <a:t>1916 – 1995</a:t>
            </a:r>
            <a:r>
              <a:rPr lang="ru-RU" sz="18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tx1"/>
                </a:solidFill>
                <a:latin typeface="Times New Roman"/>
                <a:ea typeface="Times New Roman"/>
                <a:cs typeface="Times New Roman"/>
              </a:rPr>
              <a:t>         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Александр Иванович родился 23.11.1916 года в с.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Лаврентьево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ныне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Темниковский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район (Мордовия), в семье крестьянина. Окончил Ташкентский железнодорожный техникум. Работал вагонным мастером на ст. Андижан. В Красной Армии с 1937 года. Окончил в 1940 году военно-политические курсы, в 1941 году – военно-политическое училище.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действующей армии с июля 1941 года. В 1942 года окончил курсы «Выстрел» (г. Солнечногорска), в 1944 году Военную академию имени М.В. Фрунзе.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 Советского Союза присвоено 31.05.1945 года.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После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продолжал службу в армии. С 1963 года окончил ВАК. С 1972 года полковник Семиков – в запасе. Жил в г. Химки. Награжден орденами Ленина, Красного Знамени, Отечественной войны 1 степени, 2 орденами Красной Звезды, медалями. Умер 23.03.1995 года.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Объект 4" descr="semiko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960441" cy="59766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36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45224"/>
            <a:ext cx="3744415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Похоронен на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Машкинском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кладбище</a:t>
            </a:r>
            <a:b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города Химки М.О.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2808312" cy="483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522" y="2192418"/>
            <a:ext cx="451167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82628" y="908720"/>
            <a:ext cx="2625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указа: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31.05.1945 г. 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№6731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70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88024" y="620688"/>
            <a:ext cx="4104456" cy="5544616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Шелковый Сергей 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Епифанович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1912 – 1997)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Сергей </a:t>
            </a:r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Епифанович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родился 21.09.1912 года в с. Павловка, ныне Богодуховского района Харьковской области, в семье крестьянина. Окончил 2 курса Харьковского ветеринарного института. В Красной Армии с 1934 года. В 1942 году окончил Военную академию имени М.В. Фрунзе. </a:t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Присвоено звание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 Советского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Союза.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После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войны продолжал службу в армии. В 1958 году окончил Военную академию Генштаба. С 1971 года генерал-лейтенант Шелковый – в запасе. Жил в г. Химки. Работал старшим инженером Всесоюзного научно-технического информационного центра. Награжден орденом Ленина, 4 орденами. Красного Знамени, орденами Суворова 3 степени, Отечественной войны 1 степени, Красной Звезды, медалями. Умер 25.12.1997 года.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5" name="Объект 4" descr="shyolkoviy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052"/>
            <a:ext cx="2952328" cy="367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346" y="2966895"/>
            <a:ext cx="2769864" cy="3836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396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624" y="5157192"/>
            <a:ext cx="4840432" cy="13590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на Аллее Героев 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Химки М.О.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9 мая 2011 года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75781"/>
            <a:ext cx="3168352" cy="473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55533"/>
            <a:ext cx="451167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43098" y="657562"/>
            <a:ext cx="26254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указа: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24.05.1945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</a:p>
          <a:p>
            <a:pPr lvl="0" algn="ctr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№4202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55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0" y="332656"/>
            <a:ext cx="4104456" cy="5937324"/>
          </a:xfrm>
        </p:spPr>
        <p:txBody>
          <a:bodyPr>
            <a:norm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Фёдоров Иван </a:t>
            </a:r>
            <a:r>
              <a:rPr lang="ru-RU" sz="1900" b="1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Евграфович</a:t>
            </a:r>
            <a:r>
              <a:rPr lang="ru-RU" sz="19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endParaRPr lang="ru-RU" sz="1900" b="1" dirty="0" smtClean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9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(1914 - 2011)</a:t>
            </a:r>
            <a:endParaRPr lang="ru-RU" sz="19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Герой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Советского Союза, летчик-истребитель,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лѐтчик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-испытатель ОКБ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С.А.Лавочкина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(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г.Химки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), полковник; родился 23 февраля 1914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г. Звание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 Советского Союза было присвоено только в марте 1948 г., по личному указанию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Сталина; победу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встретил в Берлине в должности командира авиадивизии; одним из первых в СССР стал летать на реактивных истребителях, испытывая которые, первым преодолел звуковой барьер, установил несколько десятков мировых рекордов, первым испытал самолет с ламинарным крылом, первым сумел покинуть реактивный самолет без помощи катапульты, первым выполнил все фигуры высшего пилотажа на реактивных самолетах; был участником первых испытаний советских атомных бомб; за боевые заслуги и испытательную работу удостоен более сотни советских и зарубежных наград, в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т.ч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награжден орденами Ленина, Красного Знамени, Александра Невского, Отечественной войны, Красной Звезды.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fedoro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2592288" cy="3240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fedorov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58" y="3501008"/>
            <a:ext cx="3111996" cy="27689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1423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064896" cy="5976664"/>
          </a:xfrm>
        </p:spPr>
        <p:txBody>
          <a:bodyPr/>
          <a:lstStyle/>
          <a:p>
            <a:pPr marL="0" indent="0" algn="ctr">
              <a:lnSpc>
                <a:spcPts val="1350"/>
              </a:lnSpc>
              <a:buNone/>
            </a:pP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Гимн городского округа </a:t>
            </a: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Химки </a:t>
            </a: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Слова  А. Б. Моргунов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Музыка  Д.А. Дронов</a:t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1. Химки навеки в истории 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нашей,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Память о подвиге нам дорога-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Помним на подступах к городу павших, 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допустивших 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врага.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2. В Химках проложена в космос дорога,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Город науки и город труда,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Для 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славы 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Отчизны сделал ты много,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Помним об этом всегда!</a:t>
            </a:r>
            <a:b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Припев     </a:t>
            </a:r>
            <a:br>
              <a:rPr lang="ru-RU" sz="180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    Химки - родной и  любимый наш город,</a:t>
            </a:r>
            <a:b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Краше и краше день за днем!</a:t>
            </a:r>
            <a: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Химки сегодня по- прежнему молод,</a:t>
            </a:r>
            <a:b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Город, в котором живем!</a:t>
            </a:r>
            <a:br>
              <a:rPr lang="ru-RU" sz="1800" b="0" dirty="0">
                <a:gradFill>
                  <a:gsLst>
                    <a:gs pos="0">
                      <a:prstClr val="black"/>
                    </a:gs>
                    <a:gs pos="40000">
                      <a:prstClr val="black">
                        <a:lumMod val="75000"/>
                        <a:lumOff val="25000"/>
                      </a:prstClr>
                    </a:gs>
                    <a:gs pos="100000">
                      <a:srgbClr val="212745">
                        <a:alpha val="65000"/>
                      </a:srgbClr>
                    </a:gs>
                  </a:gsLst>
                  <a:lin ang="5400000" scaled="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3. 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Химки сегодня живет новой жизнью</a:t>
            </a:r>
            <a:b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Строится город и мощно растет!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 славу народа во славу Отчизне</a:t>
            </a: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    </a:t>
            </a:r>
            <a: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Наука, культура и спорт!</a:t>
            </a:r>
            <a:br>
              <a:rPr lang="ru-RU" sz="1800" b="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Припев</a:t>
            </a:r>
            <a:br>
              <a:rPr lang="ru-RU" sz="1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&amp;KHcy;&amp;icy;&amp;mcy;&amp;kcy;&amp;icy; - &amp;bcy;&amp;acy;&amp;zcy;&amp;acy; &amp;dcy;&amp;acy;&amp;ncy;&amp;ncy;&amp;ycy;&amp;khcy; &amp;acy;&amp;dcy;&amp;rcy;&amp;iecy;&amp;scy;&amp;ocy;&amp;vcy; &amp;icy; &amp;tcy;&amp;iecy;&amp;lcy;&amp;iecy;&amp;fcy;&amp;ocy;&amp;ncy;&amp;ocy;&amp;vcy; &amp;kcy;&amp;ocy;&amp;mcy;&amp;pcy;&amp;acy;&amp;ncy;&amp;icy;&amp;jcy; &amp;icy; &amp;ocy;&amp;bcy;&amp;hardcy;&amp;iecy;&amp;kcy;&amp;tcy;&amp;ocy;&amp;vcy; …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555776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&amp;KHcy;&amp;icy;&amp;mcy;&amp;kcy;&amp;icy;: &amp;scy;&amp;acy;&amp;mcy;&amp;ocy;&amp;iecy; &amp;bcy;&amp;lcy;&amp;icy;&amp;zhcy;&amp;ncy;&amp;iecy;&amp;iecy; &amp;Pcy;&amp;ocy;&amp;dcy;&amp;mcy;&amp;ocy;&amp;scy;&amp;kcy;&amp;ocy;&amp;vcy;&amp;softcy;&amp;iecy; &amp;vcy;&amp;chcy;&amp;iecy;&amp;rcy;&amp;acy;, &amp;scy;&amp;iecy;&amp;gcy;&amp;ocy;&amp;dcy;&amp;ncy;&amp;yacy; &amp;icy; &amp;zcy;&amp;acy;&amp;vcy;&amp;tcy;&amp;rcy;&amp;acy;-www.kurkino-kvartira.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933056"/>
            <a:ext cx="2326396" cy="2959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4683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098" y="1930879"/>
            <a:ext cx="714375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00126" y="116632"/>
            <a:ext cx="71437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Федоров </a:t>
            </a:r>
            <a:r>
              <a:rPr lang="ru-RU" sz="28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Иван </a:t>
            </a:r>
            <a:r>
              <a:rPr lang="ru-RU" sz="2800" b="1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Евграфович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поднимал в воздух 284 различных летательных аппарата.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452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739" y="508518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Послужной  военный  список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76672"/>
            <a:ext cx="6264695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7841" y="544522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Иван Федоров с главным конструктором С. А. </a:t>
            </a:r>
            <a:r>
              <a:rPr lang="ru-RU" sz="2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Лавочкиным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480720" cy="48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52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373216"/>
            <a:ext cx="4752528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на Аллее Героев 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Химки М.О.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9 мая 2011 года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60647"/>
            <a:ext cx="3422129" cy="495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331" y="260647"/>
            <a:ext cx="4597157" cy="3184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31308" y="3856678"/>
            <a:ext cx="3869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 Химки М.О.</a:t>
            </a:r>
            <a:br>
              <a:rPr lang="ru-RU" sz="2800" b="1" dirty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err="1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ул.Ленинградская</a:t>
            </a:r>
            <a:r>
              <a:rPr lang="ru-RU" sz="2800" b="1" dirty="0" smtClean="0"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д.16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82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689302" y="731838"/>
          <a:ext cx="1308195" cy="3475037"/>
        </p:xfrm>
        <a:graphic>
          <a:graphicData uri="http://schemas.openxmlformats.org/drawingml/2006/table">
            <a:tbl>
              <a:tblPr firstRow="1" firstCol="1" bandRow="1"/>
              <a:tblGrid>
                <a:gridCol w="436065"/>
                <a:gridCol w="436065"/>
                <a:gridCol w="436065"/>
              </a:tblGrid>
              <a:tr h="34750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">
                        <a:effectLst/>
                        <a:latin typeface="Calibri"/>
                      </a:endParaRPr>
                    </a:p>
                  </a:txBody>
                  <a:tcPr marL="1947" marR="1947" marT="1947" marB="1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200">
                        <a:effectLst/>
                        <a:latin typeface="Calibri"/>
                      </a:endParaRPr>
                    </a:p>
                  </a:txBody>
                  <a:tcPr marL="1947" marR="1947" marT="1947" marB="1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683000" indent="-683260" algn="r">
                        <a:lnSpc>
                          <a:spcPct val="91000"/>
                        </a:lnSpc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"Подвиг этот, будет в памяти жить </a:t>
                      </a:r>
                      <a:endParaRPr lang="ru-RU" sz="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683000" indent="-683260" algn="r">
                        <a:lnSpc>
                          <a:spcPct val="91000"/>
                        </a:lnSpc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 в наших сердцах гореть!</a:t>
                      </a:r>
                      <a:endParaRPr lang="ru-RU" sz="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683000" indent="-683260" algn="r">
                        <a:lnSpc>
                          <a:spcPct val="91000"/>
                        </a:lnSpc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Тех, кто с врагом был готов разделить,</a:t>
                      </a:r>
                      <a:endParaRPr lang="ru-RU" sz="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683000" indent="-683260" algn="r">
                        <a:lnSpc>
                          <a:spcPct val="91000"/>
                        </a:lnSpc>
                        <a:spcAft>
                          <a:spcPts val="0"/>
                        </a:spcAft>
                      </a:pPr>
                      <a:r>
                        <a:rPr lang="ru-RU" sz="2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Поровну только смерть!"</a:t>
                      </a:r>
                      <a:endParaRPr lang="ru-RU" sz="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683000" indent="-683260">
                        <a:lnSpc>
                          <a:spcPct val="91000"/>
                        </a:lnSpc>
                        <a:spcAft>
                          <a:spcPts val="0"/>
                        </a:spcAft>
                      </a:pPr>
                      <a:r>
                        <a:rPr lang="ru-RU" sz="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Ким </a:t>
                      </a:r>
                      <a:r>
                        <a:rPr lang="ru-RU" sz="200" dirty="0" err="1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Добкин</a:t>
                      </a:r>
                      <a:endParaRPr lang="ru-RU" sz="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1947" marR="1947" marT="1947" marB="194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55976" y="68888"/>
            <a:ext cx="4536504" cy="674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>
              <a:buNone/>
            </a:pP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Читайте имена на обелисках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Героев много в этих списках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Остановите плавный бег машин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Остановите быстрого коня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поклонитесь доблести былинной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Багряным всплеском Вечного огня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 в заповедные минуты эти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Без громких слов подумайте о них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потому ли живы мы на свете 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b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их сегодня нет в живых</a:t>
            </a:r>
            <a:r>
              <a:rPr lang="ru-RU" sz="1800" i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?!             </a:t>
            </a: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В.А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8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Сорочинский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Исповедь боевого офицера</a:t>
            </a:r>
            <a:r>
              <a:rPr lang="ru-RU" sz="18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Химки фотографии, фотографии города Химки - Страница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24743"/>
            <a:ext cx="3384376" cy="468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2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620688"/>
            <a:ext cx="7704856" cy="568863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«Война – жестче нету слова.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– печальнее нету слова.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Война – святее нету слова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тоске и славе этих лет.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устах у нас иного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Еще не может быть и нет.»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</a:t>
            </a:r>
            <a:r>
              <a:rPr lang="ru-RU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А.Твардовский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77072"/>
            <a:ext cx="5428157" cy="232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168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9" y="188640"/>
            <a:ext cx="3566592" cy="267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67944" y="188640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	За героические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подвиги в Великой Отечественной войне звания Героя Советского Союза удостоены свыше </a:t>
            </a:r>
            <a:r>
              <a:rPr lang="ru-RU" sz="2800" b="1" dirty="0" smtClean="0">
                <a:latin typeface="Times New Roman"/>
                <a:ea typeface="Times New Roman"/>
                <a:cs typeface="Times New Roman"/>
              </a:rPr>
              <a:t>11 тысяч </a:t>
            </a:r>
            <a:r>
              <a:rPr lang="ru-RU" sz="2800" b="1" dirty="0">
                <a:latin typeface="Times New Roman"/>
                <a:ea typeface="Times New Roman"/>
                <a:cs typeface="Times New Roman"/>
              </a:rPr>
              <a:t>человек.</a:t>
            </a:r>
            <a:endParaRPr lang="ru-RU" sz="28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59" y="3573016"/>
            <a:ext cx="2757473" cy="221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2359" y="2987660"/>
            <a:ext cx="8590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Всего в военное время было воспитано свыше восьми тысяч </a:t>
            </a:r>
            <a:r>
              <a:rPr lang="ru-RU" sz="2000" b="1" u="sng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героев:</a:t>
            </a:r>
            <a:endParaRPr lang="ru-RU" sz="20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525" y="5868298"/>
            <a:ext cx="1915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артиллеристов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683" y="3573016"/>
            <a:ext cx="2757472" cy="22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06491" y="5899076"/>
            <a:ext cx="13818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танкистов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121" y="3573016"/>
            <a:ext cx="2757472" cy="220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867739" y="5929854"/>
            <a:ext cx="1319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связистов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579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94" y="260647"/>
            <a:ext cx="2677438" cy="27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022856"/>
            <a:ext cx="3311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воинов </a:t>
            </a:r>
            <a:r>
              <a:rPr lang="ru-RU" sz="20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ПВО, </a:t>
            </a:r>
            <a:endParaRPr lang="ru-RU" sz="2000" b="1" dirty="0" smtClean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Военно-Воздушных Сил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695" y="248962"/>
            <a:ext cx="2592288" cy="271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59832" y="3011567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воинов 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Военно-Морского Флота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65" y="3730743"/>
            <a:ext cx="2083194" cy="221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6216" y="5949281"/>
            <a:ext cx="1150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730743"/>
            <a:ext cx="2342448" cy="2241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11695" y="5972175"/>
            <a:ext cx="12520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партизан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756" y="3714998"/>
            <a:ext cx="3477766" cy="225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31742" y="6002953"/>
            <a:ext cx="1631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разведчиков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248963"/>
            <a:ext cx="2702354" cy="2730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448299" y="3027299"/>
            <a:ext cx="19862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пограничников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99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116632"/>
            <a:ext cx="835292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4000" i="1" u="sng" dirty="0">
                <a:solidFill>
                  <a:schemeClr val="accent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Мы можем гордиться тем, что среди них есть и наши </a:t>
            </a:r>
            <a:r>
              <a:rPr lang="ru-RU" sz="4000" i="1" u="sng" dirty="0" smtClean="0">
                <a:solidFill>
                  <a:schemeClr val="accent6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Земляки!</a:t>
            </a:r>
            <a:endParaRPr lang="ru-RU" sz="4000" i="1" u="sng" dirty="0">
              <a:solidFill>
                <a:schemeClr val="accent6"/>
              </a:solidFill>
              <a:effectLst/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5389">
            <a:off x="179513" y="1624737"/>
            <a:ext cx="1872207" cy="2524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1108">
            <a:off x="6387758" y="4202940"/>
            <a:ext cx="1617921" cy="240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4737"/>
            <a:ext cx="4229887" cy="281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437111"/>
            <a:ext cx="2592288" cy="212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5342">
            <a:off x="3785635" y="4170033"/>
            <a:ext cx="2074227" cy="234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502">
            <a:off x="6866633" y="1602311"/>
            <a:ext cx="1853969" cy="258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22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16016" y="764704"/>
            <a:ext cx="4176464" cy="5400600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100" b="1" dirty="0" err="1">
                <a:solidFill>
                  <a:schemeClr val="tx1"/>
                </a:solidFill>
                <a:latin typeface="Times New Roman"/>
                <a:ea typeface="Times New Roman"/>
              </a:rPr>
              <a:t>Буйнов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Times New Roman"/>
              </a:rPr>
              <a:t> Николай Васильевич </a:t>
            </a:r>
            <a:endParaRPr lang="ru-RU" sz="2100" b="1" dirty="0" smtClean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(1923</a:t>
            </a:r>
            <a:r>
              <a:rPr lang="ru-RU" sz="2100" b="1" dirty="0">
                <a:solidFill>
                  <a:schemeClr val="tx1"/>
                </a:solidFill>
                <a:latin typeface="Times New Roman"/>
                <a:ea typeface="Times New Roman"/>
              </a:rPr>
              <a:t>– 1977</a:t>
            </a:r>
            <a:r>
              <a:rPr lang="ru-RU" sz="2100" b="1" dirty="0" smtClean="0">
                <a:solidFill>
                  <a:schemeClr val="tx1"/>
                </a:solidFill>
                <a:latin typeface="Times New Roman"/>
                <a:ea typeface="Times New Roman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b="1" dirty="0">
              <a:solidFill>
                <a:schemeClr val="tx1"/>
              </a:solidFill>
              <a:latin typeface="Times New Roman"/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Николай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Васильевич родился 28.12.1923 года в д.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Крюковка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Тепло-Огаревского района Тульской области в семье крестьянина. Перед войной жил в пос. Ново-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Ховрино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Химкинского района (ныне г. Москва).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Образование начальное. Работал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слесарем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автогаража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В Красной Армии с ноября 1941 года. Призван Химкинским райвоенкоматом. В 1943 году окончил курсы младших лейтенантов.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В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действующей армии с августа 1943 года.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Прибалтийский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фронт, гвардии  младший лейтенант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Буйнов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действуя в составе танкового десанта, 28.07.1944 года одним из первых ворвался в г. Елгава (Латвия).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Лично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уничтожил до 2 десятков гитлеровцев.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Звание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Героя Советского Союза присвоено 24.03.1945 года. </a:t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С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1946 года лейтенант </a:t>
            </a:r>
            <a:r>
              <a:rPr lang="ru-RU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Буйнов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в запасе. Жил в г. Химки. Работал электромонтером на заводе. Награжден орденами Ленина, Отечественной войны 2 степени, Красной Звезды, медалями. Умер 28.12.1977 года. 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Объект 4" descr="buynov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104456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418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3" y="5013176"/>
            <a:ext cx="4824535" cy="1584175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Установлен на Аллее Героев 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Химки М.О.</a:t>
            </a:r>
            <a:b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 9 мая 2011 года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79" y="494362"/>
            <a:ext cx="4080221" cy="459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герой россии звезда фото Фотоархив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1601"/>
            <a:ext cx="4583039" cy="308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64685" y="801578"/>
            <a:ext cx="2567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указа: 24.03.1945 г.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Медаль № 7192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8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432</TotalTime>
  <Words>984</Words>
  <Application>Microsoft Office PowerPoint</Application>
  <PresentationFormat>Экран (4:3)</PresentationFormat>
  <Paragraphs>97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Внеурочная деятельность  «Моя малая Родина – г.о.Химки»</vt:lpstr>
      <vt:lpstr>Презентация PowerPoint</vt:lpstr>
      <vt:lpstr>    Гимн городского округа Химки       Слова  А. Б. Моргунов      Музыка  Д.А. Дронов        1. Химки навеки в истории нашей,      Память о подвиге нам дорога-      Помним на подступах к городу павших,       Не допустивших врага.    2. В Химках проложена в космос дорога,      Город науки и город труда,      Для славы Отчизны сделал ты много,      Помним об этом всегда!   Припев           Химки - родной и  любимый наш город,      Краше и краше день за днем!      Химки сегодня по- прежнему молод,      Город, в котором живем!         3. Химки сегодня живет новой жизнью      Строится город и мощно растет!      Во славу народа во славу Отчизне      Наука, культура и спорт!  Припев  </vt:lpstr>
      <vt:lpstr>«Война – жестче нету слова. Война – печальнее нету слова. Война – святее нету слова В тоске и славе этих лет. И на устах у нас иного Еще не может быть и нет.»                                 А.Твардовский  </vt:lpstr>
      <vt:lpstr>Презентация PowerPoint</vt:lpstr>
      <vt:lpstr>Презентация PowerPoint</vt:lpstr>
      <vt:lpstr>Презентация PowerPoint</vt:lpstr>
      <vt:lpstr>Презентация PowerPoint</vt:lpstr>
      <vt:lpstr>Установлен на Аллее Героев  в городе Химки М.О. Открыт 9 мая 2011 года</vt:lpstr>
      <vt:lpstr>Презентация PowerPoint</vt:lpstr>
      <vt:lpstr>Установлен на Аллее Героев  в городе Химки М.О. Открыт 9 мая 2011 года</vt:lpstr>
      <vt:lpstr>Презентация PowerPoint</vt:lpstr>
      <vt:lpstr>Похоронен на Новолужинском кладбище города Химки М.О.</vt:lpstr>
      <vt:lpstr>Презентация PowerPoint</vt:lpstr>
      <vt:lpstr> Летный состав 1 аэ 927 иап. Воронежский фронт, июнь 1943 г. Сидят слева направо: ком. звена С.С.Кучкин, ком. аэ Н.И.Саган, ком. полка М.А.Дзуцев, зам. командира аэ Н.Е.Лаврененко, летчик А.М.Шишкин. Стоят в первом ряду: летчик Д.Ф.Голдырев, летчик А.Е.Макогонов, летчик В.Ф.Лягченко, ст. летчик Н.Соболев, летчик К.А.Лабутин. Дальний ряд: летчики М.А.Баев и И.Т.Дегтярев.</vt:lpstr>
      <vt:lpstr>Слева направо:  В.А.Соколов, К.А.Лабутин, В.А.Зубенко.</vt:lpstr>
      <vt:lpstr>город Химки М.О. ул.Кудрявцева д.2</vt:lpstr>
      <vt:lpstr>Презентация PowerPoint</vt:lpstr>
      <vt:lpstr>Презентация PowerPoint</vt:lpstr>
      <vt:lpstr>Презентация PowerPoint</vt:lpstr>
      <vt:lpstr>Похоронен на Новолужинском кладбище города Химки М.О.</vt:lpstr>
      <vt:lpstr>Презентация PowerPoint</vt:lpstr>
      <vt:lpstr>Родионов  Михаил Александрович</vt:lpstr>
      <vt:lpstr> Мемориальная плита установлена на братской могиле на Новолужинском кладбище  города Химки М.О.</vt:lpstr>
      <vt:lpstr>Презентация PowerPoint</vt:lpstr>
      <vt:lpstr>Похоронен на Машкинском кладбище города Химки М.О.</vt:lpstr>
      <vt:lpstr>Презентация PowerPoint</vt:lpstr>
      <vt:lpstr>Установлен на Аллее Героев  в городе Химки М.О. Открыт 9 мая 2011 года</vt:lpstr>
      <vt:lpstr>Презентация PowerPoint</vt:lpstr>
      <vt:lpstr>Презентация PowerPoint</vt:lpstr>
      <vt:lpstr>Послужной  военный  список</vt:lpstr>
      <vt:lpstr>Иван Федоров с главным конструктором С. А. Лавочкиным</vt:lpstr>
      <vt:lpstr>Установлен на Аллее Героев  в городе Химки М.О. Открыт 9 мая 2011 года</vt:lpstr>
      <vt:lpstr>Читайте имена на обелисках,  Героев много в этих списках.  Остановите плавный бег машин.  Остановите быстрого коня,  И поклонитесь доблести былинной,  Багряным всплеском Вечного огня!  И в заповедные минуты эти,  Без громких слов подумайте о них:  Не потому ли живы мы на свете –   Что их сегодня нет в живых?!                В.А. Сорочинский  «Исповедь боевого офицера»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Классный час   «Моя малая Родина – г.о.Химки»</dc:title>
  <dc:creator>My Computer</dc:creator>
  <cp:lastModifiedBy>Ирина Иванова</cp:lastModifiedBy>
  <cp:revision>39</cp:revision>
  <dcterms:created xsi:type="dcterms:W3CDTF">2014-08-26T12:50:43Z</dcterms:created>
  <dcterms:modified xsi:type="dcterms:W3CDTF">2015-04-03T14:54:51Z</dcterms:modified>
</cp:coreProperties>
</file>