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EDDE4-FFF9-440A-8623-E140A172E39D}" type="datetimeFigureOut">
              <a:rPr lang="ru-RU"/>
              <a:pPr>
                <a:defRPr/>
              </a:pPr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C5A07-B8F1-4D7F-9F41-6482BEA3AF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6D232-832E-4076-9442-077BB2553ED2}" type="datetimeFigureOut">
              <a:rPr lang="ru-RU"/>
              <a:pPr>
                <a:defRPr/>
              </a:pPr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D09A5-7EDB-4CE8-BF75-B8D07DECAD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FBB45-A5C3-4C5F-B917-343D4330DCB9}" type="datetimeFigureOut">
              <a:rPr lang="ru-RU"/>
              <a:pPr>
                <a:defRPr/>
              </a:pPr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F29CC-103E-44B4-8510-F8AFB4C8E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24D57-EF5B-4E62-A7A9-545CBCA9C8B6}" type="datetimeFigureOut">
              <a:rPr lang="ru-RU"/>
              <a:pPr>
                <a:defRPr/>
              </a:pPr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78D7E-162B-46C5-8645-6DAA824378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34736-3EA7-4ACC-B44A-A99B5F5409B9}" type="datetimeFigureOut">
              <a:rPr lang="ru-RU"/>
              <a:pPr>
                <a:defRPr/>
              </a:pPr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C26B9-49B7-400F-B2A8-66CD8A38A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61261-12B0-4052-BE40-23DF475FEDE8}" type="datetimeFigureOut">
              <a:rPr lang="ru-RU"/>
              <a:pPr>
                <a:defRPr/>
              </a:pPr>
              <a:t>06.06.2016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B768-28AB-4150-A194-466231351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87B52-1584-4DC2-8A99-41F217472BA6}" type="datetimeFigureOut">
              <a:rPr lang="ru-RU"/>
              <a:pPr>
                <a:defRPr/>
              </a:pPr>
              <a:t>06.06.2016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FE9B7-9AC4-4887-A446-F0286E3A75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09ED2-146E-4317-A05D-2B856EE3369B}" type="datetimeFigureOut">
              <a:rPr lang="ru-RU"/>
              <a:pPr>
                <a:defRPr/>
              </a:pPr>
              <a:t>06.06.2016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C7DA2-5B2F-4152-BBCC-2B9014572A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8386E-E81B-4433-8BB1-612095F9BC7A}" type="datetimeFigureOut">
              <a:rPr lang="ru-RU"/>
              <a:pPr>
                <a:defRPr/>
              </a:pPr>
              <a:t>06.06.2016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1E0DA-9C9A-4E11-8AFE-B2D534920A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189E2-0446-4B09-96E3-10AF5902E097}" type="datetimeFigureOut">
              <a:rPr lang="ru-RU"/>
              <a:pPr>
                <a:defRPr/>
              </a:pPr>
              <a:t>06.06.2016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DF5BD-2531-4F91-84F5-DCB51E1AB4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69371-A2C0-442E-9B1B-523A8C819D92}" type="datetimeFigureOut">
              <a:rPr lang="ru-RU"/>
              <a:pPr>
                <a:defRPr/>
              </a:pPr>
              <a:t>06.06.2016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5D1A5-5620-4F84-9320-1C3BF48007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2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1924EE-F25F-443C-80EA-9B6BDD3F01D5}" type="datetimeFigureOut">
              <a:rPr lang="ru-RU"/>
              <a:pPr>
                <a:defRPr/>
              </a:pPr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674171-4928-4DD9-8046-0ECDF70C6A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black">
                  <a:lumMod val="85000"/>
                  <a:lumOff val="1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документ 7"/>
          <p:cNvSpPr/>
          <p:nvPr userDrawn="1"/>
        </p:nvSpPr>
        <p:spPr>
          <a:xfrm>
            <a:off x="179512" y="188640"/>
            <a:ext cx="8784976" cy="6669360"/>
          </a:xfrm>
          <a:prstGeom prst="flowChartDocumen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038" name="Рисунок 12" descr="0_a5fd5_d61ea75a_xl.png"/>
          <p:cNvPicPr>
            <a:picLocks noChangeAspect="1"/>
          </p:cNvPicPr>
          <p:nvPr userDrawn="1"/>
        </p:nvPicPr>
        <p:blipFill>
          <a:blip r:embed="rId15" cstate="print"/>
          <a:srcRect t="25148"/>
          <a:stretch>
            <a:fillRect/>
          </a:stretch>
        </p:blipFill>
        <p:spPr bwMode="auto">
          <a:xfrm>
            <a:off x="323850" y="188913"/>
            <a:ext cx="8496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115616" y="2132856"/>
            <a:ext cx="7165477" cy="3640653"/>
            <a:chOff x="1115616" y="2132856"/>
            <a:chExt cx="7165477" cy="476508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132856"/>
              <a:ext cx="7165477" cy="2779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600" b="1" dirty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Ёлочка – зелёная иголочка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555776" y="5085184"/>
              <a:ext cx="4716016" cy="1812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Выполнила</a:t>
              </a:r>
              <a:endPara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Мухамедьянова </a:t>
              </a:r>
              <a:r>
                <a:rPr lang="ru-RU" sz="2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Филюза</a:t>
              </a:r>
              <a:endPara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835025"/>
            <a:ext cx="8053387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98718" y="5881984"/>
            <a:ext cx="779008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Ёлочки из бумаги</a:t>
            </a:r>
          </a:p>
        </p:txBody>
      </p:sp>
    </p:spTree>
    <p:extLst>
      <p:ext uri="{BB962C8B-B14F-4D97-AF65-F5344CB8AC3E}">
        <p14:creationId xmlns:p14="http://schemas.microsoft.com/office/powerpoint/2010/main" val="1461730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08104" y="2594426"/>
            <a:ext cx="2648651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Ёлочка из 36 газетных трубочек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249737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201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7" y="708302"/>
            <a:ext cx="7924800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2156" y="5608984"/>
            <a:ext cx="639306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Ёлочки из журнала и из книг</a:t>
            </a:r>
          </a:p>
        </p:txBody>
      </p:sp>
    </p:spTree>
    <p:extLst>
      <p:ext uri="{BB962C8B-B14F-4D97-AF65-F5344CB8AC3E}">
        <p14:creationId xmlns:p14="http://schemas.microsoft.com/office/powerpoint/2010/main" val="2032963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801688"/>
            <a:ext cx="78581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2156" y="5608984"/>
            <a:ext cx="639306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Из мармеладок и конфет</a:t>
            </a:r>
          </a:p>
        </p:txBody>
      </p:sp>
    </p:spTree>
    <p:extLst>
      <p:ext uri="{BB962C8B-B14F-4D97-AF65-F5344CB8AC3E}">
        <p14:creationId xmlns:p14="http://schemas.microsoft.com/office/powerpoint/2010/main" val="3623634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01" y="334962"/>
            <a:ext cx="5108575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740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2492896"/>
            <a:ext cx="3024336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Спасибо за внимание!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41325"/>
            <a:ext cx="4256087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300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5893" y="1124744"/>
            <a:ext cx="5976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Правила поведения в музее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39750" y="1865472"/>
            <a:ext cx="79930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atin typeface="Monotype Corsiva" pitchFamily="66" charset="0"/>
              </a:rPr>
              <a:t>В нашем музее экспонаты разрешается трогать руками и играть ими!</a:t>
            </a:r>
            <a:br>
              <a:rPr lang="ru-RU" sz="3200" dirty="0">
                <a:latin typeface="Monotype Corsiva" pitchFamily="66" charset="0"/>
              </a:rPr>
            </a:br>
            <a:r>
              <a:rPr lang="ru-RU" sz="3200" dirty="0">
                <a:latin typeface="Monotype Corsiva" pitchFamily="66" charset="0"/>
              </a:rPr>
              <a:t>Экспонаты нужно возвращать на место и ставить аккуратно и красиво.</a:t>
            </a:r>
            <a:br>
              <a:rPr lang="ru-RU" sz="3200" dirty="0">
                <a:latin typeface="Monotype Corsiva" pitchFamily="66" charset="0"/>
              </a:rPr>
            </a:br>
            <a:r>
              <a:rPr lang="ru-RU" sz="3200" dirty="0">
                <a:latin typeface="Monotype Corsiva" pitchFamily="66" charset="0"/>
              </a:rPr>
              <a:t>Экспонаты нельзя ломать и забирать домой. </a:t>
            </a:r>
            <a:br>
              <a:rPr lang="ru-RU" sz="3200" dirty="0">
                <a:latin typeface="Monotype Corsiva" pitchFamily="66" charset="0"/>
              </a:rPr>
            </a:br>
            <a:r>
              <a:rPr lang="ru-RU" sz="3200" dirty="0">
                <a:latin typeface="Monotype Corsiva" pitchFamily="66" charset="0"/>
              </a:rPr>
              <a:t>Можно и даже нужно: задавать вопросы, сочинять истории, придумывать игры.</a:t>
            </a:r>
            <a:br>
              <a:rPr lang="ru-RU" sz="3200" dirty="0">
                <a:latin typeface="Monotype Corsiva" pitchFamily="66" charset="0"/>
              </a:rPr>
            </a:br>
            <a:r>
              <a:rPr lang="ru-RU" sz="3200" dirty="0">
                <a:latin typeface="Monotype Corsiva" pitchFamily="66" charset="0"/>
              </a:rPr>
              <a:t>Приветствуется пополнение музея новыми экспонатами, творческими работами</a:t>
            </a:r>
            <a:br>
              <a:rPr lang="ru-RU" sz="3200" dirty="0">
                <a:latin typeface="Monotype Corsiva" pitchFamily="66" charset="0"/>
              </a:rPr>
            </a:b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16327" y="1982450"/>
            <a:ext cx="3932137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Ёлочка из пластиковой бутылки</a:t>
            </a:r>
            <a:endParaRPr lang="ru-RU" sz="44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36" y="684165"/>
            <a:ext cx="425608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5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16327" y="1982450"/>
            <a:ext cx="3932137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Ёлочка из макарон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6671"/>
            <a:ext cx="4646070" cy="616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91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98197" cy="538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5877272"/>
            <a:ext cx="865418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Ёлочки из шишек, сушёных  кусочков апельсина</a:t>
            </a:r>
          </a:p>
        </p:txBody>
      </p:sp>
    </p:spTree>
    <p:extLst>
      <p:ext uri="{BB962C8B-B14F-4D97-AF65-F5344CB8AC3E}">
        <p14:creationId xmlns:p14="http://schemas.microsoft.com/office/powerpoint/2010/main" val="109551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99" y="752854"/>
            <a:ext cx="6700837" cy="529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5877272"/>
            <a:ext cx="865418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Ёлочки из ткани и шерстяных ниток</a:t>
            </a:r>
          </a:p>
        </p:txBody>
      </p:sp>
    </p:spTree>
    <p:extLst>
      <p:ext uri="{BB962C8B-B14F-4D97-AF65-F5344CB8AC3E}">
        <p14:creationId xmlns:p14="http://schemas.microsoft.com/office/powerpoint/2010/main" val="420385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64088" y="2636912"/>
            <a:ext cx="361362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Из ёлочных игрушек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1164"/>
            <a:ext cx="4322763" cy="61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57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476672"/>
            <a:ext cx="8066087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5951959"/>
            <a:ext cx="779008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Ёлочки из пробок и сизаля</a:t>
            </a:r>
          </a:p>
        </p:txBody>
      </p:sp>
    </p:spTree>
    <p:extLst>
      <p:ext uri="{BB962C8B-B14F-4D97-AF65-F5344CB8AC3E}">
        <p14:creationId xmlns:p14="http://schemas.microsoft.com/office/powerpoint/2010/main" val="1864117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8950" y="5661248"/>
            <a:ext cx="779008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Из бросового материала</a:t>
            </a:r>
            <a:br>
              <a:rPr lang="ru-RU" sz="32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2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(губки для мытья посуды, пакеты из-под сока)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9" y="1060231"/>
            <a:ext cx="8368786" cy="468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948159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75</Words>
  <Application>Microsoft Office PowerPoint</Application>
  <PresentationFormat>Экран (4:3)</PresentationFormat>
  <Paragraphs>17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Кузенька</cp:lastModifiedBy>
  <cp:revision>7</cp:revision>
  <dcterms:created xsi:type="dcterms:W3CDTF">2013-12-07T07:07:35Z</dcterms:created>
  <dcterms:modified xsi:type="dcterms:W3CDTF">2016-06-06T16:44:05Z</dcterms:modified>
</cp:coreProperties>
</file>