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2" r:id="rId3"/>
    <p:sldId id="279" r:id="rId4"/>
    <p:sldId id="280" r:id="rId5"/>
    <p:sldId id="263" r:id="rId6"/>
    <p:sldId id="258" r:id="rId7"/>
    <p:sldId id="278" r:id="rId8"/>
    <p:sldId id="272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9" autoAdjust="0"/>
    <p:restoredTop sz="94667" autoAdjust="0"/>
  </p:normalViewPr>
  <p:slideViewPr>
    <p:cSldViewPr>
      <p:cViewPr varScale="1">
        <p:scale>
          <a:sx n="78" d="100"/>
          <a:sy n="78" d="100"/>
        </p:scale>
        <p:origin x="-9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691680" y="260648"/>
            <a:ext cx="608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Надым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на Ямале!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00.yaplakal.com/pics/pics_preview/8/7/4/365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464344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Забродина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«Буратино» г. Надыма»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9"/>
          <p:cNvPicPr/>
          <p:nvPr/>
        </p:nvPicPr>
        <p:blipFill>
          <a:blip r:embed="rId2" cstate="print">
            <a:lum bright="-1000" contrast="-1000"/>
          </a:blip>
          <a:srcRect/>
          <a:stretch>
            <a:fillRect/>
          </a:stretch>
        </p:blipFill>
        <p:spPr bwMode="auto">
          <a:xfrm>
            <a:off x="2214546" y="285728"/>
            <a:ext cx="478634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64" y="5445224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Вечный Огонь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павшим героям в Великой Отечественной Войне 1941-1945года, открыт в 1985году, находится около административного здания ООО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738150" cy="509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288340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Стрижову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Владиславу Владимировичу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Генеральному директору производственного объединения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открыт на 25-летие Надыма в  сентябре 1997 года, авторы В.Ф.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Науменко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И.К.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Мачкевский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А.П. Малков. Памятник находится на Бульваре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Стрижова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(также названном в его честь).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619875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06" y="5357826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Памятная мемориальная доска Звереву А.М.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Герою Советского Союза, открыта в 1975 году, автор – Бочаров А.Д. Находится на улице, названной в его честь.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4"/>
          <p:cNvPicPr/>
          <p:nvPr/>
        </p:nvPicPr>
        <p:blipFill>
          <a:blip r:embed="rId2" cstate="print"/>
          <a:srcRect t="5545" r="3259"/>
          <a:stretch>
            <a:fillRect/>
          </a:stretch>
        </p:blipFill>
        <p:spPr bwMode="auto">
          <a:xfrm>
            <a:off x="1214414" y="285728"/>
            <a:ext cx="6643734" cy="486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06" y="5188550"/>
            <a:ext cx="892971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Мемориальная доска Рыжкову Александру Ивановичу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отдавшему жизнь при исполнении службы, долга, спасая товарища, на строительстве газопровода Уренгой-Центр1,  дата открытия 27.02. 1984г. Находится на улице, названной его именем.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4896544" cy="373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4595842"/>
            <a:ext cx="864393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«Шар»  со скульптурными барельефами 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земного шара, на котором в приполярной зоне находится географическая точка Надыма, в символике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памятная аннотация. Венчает «Шар» скульптурная фигура  царя леса, Арктики – медведя. Автор – Игорь Константинович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Мачкевский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художник С.А.Шибанов, архитектор А.П.Малков, открыт на 25-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Находится в аллее у ДК «Прометей».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457203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5565338"/>
            <a:ext cx="850109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Валерию Владимировичу 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Ремезову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Генеральному директору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проработал с 1986 -1993 год. Памятник установлен в аллее возле церкви.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5500726" cy="4624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4974235"/>
            <a:ext cx="871540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Оруджеву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Сабиту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Атаевичу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Министру газовой промышленности СССР, установлен на набережной озера Янтарное, архитектор Малков А.П., скульптор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Мачкевский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П.К., чеканщик Шибанов С.А.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P13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3071812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958015" cy="523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5565338"/>
            <a:ext cx="82867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«БТР» 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ветеранам боевых действий от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надымчан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Расположен у городского военного комиссариата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8/Nadym_Svyato-Nicolskiy_hram.jpg/800px-Nadym_Svyato-Nicolskiy_h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52528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45432" y="86916"/>
            <a:ext cx="73985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1"/>
                </a:solidFill>
              </a:rPr>
              <a:t>Где-то на карте есть маленький город,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Снегом укрытый, метелью объят,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Он горожанам очень уж дорог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От </a:t>
            </a:r>
            <a:r>
              <a:rPr lang="ru-RU" sz="1400" b="1" i="1" dirty="0" err="1" smtClean="0">
                <a:solidFill>
                  <a:schemeClr val="accent1"/>
                </a:solidFill>
              </a:rPr>
              <a:t>сторожилов</a:t>
            </a:r>
            <a:r>
              <a:rPr lang="ru-RU" sz="1400" b="1" i="1" dirty="0" smtClean="0">
                <a:solidFill>
                  <a:schemeClr val="accent1"/>
                </a:solidFill>
              </a:rPr>
              <a:t> до малых ребят.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/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Город наш юный с годами все краше,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Золотом жарким горят купола,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Ширь площадей, и озера, и чащи,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Строек гигантских большие дела.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/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Светятся окна теплом и уютом,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Газ и вода в доме нашем всегда.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Дедушка часто рассказывал внукам,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Как начиналась дорога сюда -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/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Ветер и стужа, металл раскаленный,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Гнус и мошка, и болот глубина...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Шел наш строитель, борьбой окрыленный,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И перед ним отступала тайга!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/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Бочки, бараки, воды  ржавой кружка-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Помниться, было все это вчера,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Баржи, по рекам идущие дружно,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Сколько друзей было рядом тогда!...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/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И поднимался наш город средь тундры,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Белый, как лебедь на чистом пруду,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Стал для страны он дерзким и юным </a:t>
            </a:r>
            <a:br>
              <a:rPr lang="ru-RU" sz="1400" b="1" i="1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Гимном отважных, как слава труду! </a:t>
            </a:r>
            <a:r>
              <a:rPr lang="ru-RU" sz="1400" b="1" dirty="0" smtClean="0">
                <a:solidFill>
                  <a:schemeClr val="accent1"/>
                </a:solidFill>
              </a:rPr>
              <a:t/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/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i="1" dirty="0" err="1" smtClean="0">
                <a:solidFill>
                  <a:schemeClr val="accent1"/>
                </a:solidFill>
              </a:rPr>
              <a:t>Плужникова</a:t>
            </a:r>
            <a:r>
              <a:rPr lang="ru-RU" sz="1400" b="1" i="1" dirty="0" smtClean="0">
                <a:solidFill>
                  <a:schemeClr val="accent1"/>
                </a:solidFill>
              </a:rPr>
              <a:t> Кристина 11кл. МОУ СШ №2</a:t>
            </a:r>
            <a:endParaRPr lang="ru-RU" sz="1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354872" cy="572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Ямало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–Ненецкого автономного округа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836712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округ  расположен в арктической зоне на севере крупнейшей в мире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равнины и занимает обширную площадь - 769 тыс. кв. км. Более половины округа расположено за Полярным округом. На территории округа расположено около 300 тыс. озер и 48 тыс. рек.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717032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Ямало-Ненецкого автономного округа включает в себя 7 районов (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Красноселькупский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Надымский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Приуральский,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Пуровский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Тазовский,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8 городов окружного значения (Салехард,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Губкинский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Лабытнанги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Муравленко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Надым, Новый Уренгой, Ноябрьск,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Тарко-Сале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0562" y="392906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068" y="692696"/>
            <a:ext cx="81439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Надыму уже больше 40 лет со дня основания  города.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 Надым решили построить, потому что на месторождении «Медвежье» нашли газ.  Поэтому профессии газовика и буровика – главные в городе.  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cs621519.vk.me/v621519128/1e7f5/ekslU87pD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05678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4865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Газовики  и нефтяники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–работники газовой промышленности.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Буровики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специалисты по бурению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скважин.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Работают на болотах, в тайге, тундре, открывают новые месторождения газа. Газ по трубопроводам поступает во многие города нашей родины и в другие страны.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28575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51804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2373316" cy="341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14554"/>
            <a:ext cx="4752975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5720" y="612141"/>
            <a:ext cx="871540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Буровая вышка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Буровая вышка - это сооружение над скважиной для спуска и подъема бурового инструмента, забойных двигателей, бурильных труб.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0193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60045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5013176"/>
            <a:ext cx="4286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000" b="1" i="1" dirty="0" smtClean="0">
                <a:solidFill>
                  <a:srgbClr val="FF0000"/>
                </a:solidFill>
              </a:rPr>
              <a:t>Флаг города Надым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синем флаге Надыма изображена,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вероятно, роза ветров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642918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Верхнее и нижнее полукружья герба в национальной ненецкой мифологии символизируют два круга жизни - небесный и земной. Небесный - это справедливость, добро, память предков. Земной же олицетворяет человеческую сущность. Факел с тремя языками пламени отображает главное богатство недр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Надымской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земли - газ, как бы согревающий изнутри жилище ненцев - чум, увенчанный оленьими рогами". Красный цвет верхнего полукружья - символ солнца, жизнеутверждающей силы и красоты. Голубой цвет в геральдике герба символизирует честь, славу, истину и добродетель; зеленый - богатую сибирскую природу и здоровье.	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Герб Надыма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Памятные места города               Надыма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13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504584" cy="2363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P13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95232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http://xn--80aamc3a6ac9a.xn--80aqakd6ai2h.xn--p1ai/uploads/fotoalbum/full/main/0676e8a95dbfc5b392c27e9b21f40d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952403" cy="221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m.io.ua/img_aa/medium/0445/70/04457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93096"/>
            <a:ext cx="4536504" cy="2305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572296" cy="452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558924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первопроходцам освоения Севера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Находится при въезде в город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35771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44" y="5041720"/>
            <a:ext cx="87154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(бюст) Николаю Островскому (писатель, боец)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первый памятник города, открыт 28 сентября 1980года, находится у здания школы №1, средства на постройку памятника были заработаны комсомольцами-строителями Надыма. Изображен бронзовый бюст, стела - штык устремлен ввысь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673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Эдик</cp:lastModifiedBy>
  <cp:revision>45</cp:revision>
  <dcterms:created xsi:type="dcterms:W3CDTF">2012-01-31T17:17:12Z</dcterms:created>
  <dcterms:modified xsi:type="dcterms:W3CDTF">2016-06-04T19:19:57Z</dcterms:modified>
</cp:coreProperties>
</file>