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8401" autoAdjust="0"/>
  </p:normalViewPr>
  <p:slideViewPr>
    <p:cSldViewPr>
      <p:cViewPr varScale="1">
        <p:scale>
          <a:sx n="33" d="100"/>
          <a:sy n="33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Можно ли есть снег?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Название группы – «Теремок»</a:t>
            </a:r>
          </a:p>
          <a:p>
            <a:r>
              <a:rPr lang="ru-RU" dirty="0" smtClean="0"/>
              <a:t>Автор </a:t>
            </a:r>
            <a:r>
              <a:rPr lang="ru-RU" dirty="0" smtClean="0"/>
              <a:t>проекта – Костина В.В</a:t>
            </a:r>
            <a:r>
              <a:rPr lang="ru-RU" dirty="0" smtClean="0"/>
              <a:t>..</a:t>
            </a:r>
            <a:endParaRPr lang="ru-RU" dirty="0" smtClean="0"/>
          </a:p>
          <a:p>
            <a:r>
              <a:rPr lang="ru-RU" dirty="0" smtClean="0"/>
              <a:t>Продолжительность – 1 неделя</a:t>
            </a:r>
          </a:p>
          <a:p>
            <a:r>
              <a:rPr lang="ru-RU" dirty="0" smtClean="0"/>
              <a:t>Участники проекта – дети, родители, воспитатели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3871979" cy="2903984"/>
          </a:xfrm>
          <a:prstGeom prst="rect">
            <a:avLst/>
          </a:prstGeom>
        </p:spPr>
      </p:pic>
      <p:pic>
        <p:nvPicPr>
          <p:cNvPr id="7" name="Рисунок 6" descr="DSC04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429000"/>
            <a:ext cx="4191563" cy="3143672"/>
          </a:xfrm>
          <a:prstGeom prst="rect">
            <a:avLst/>
          </a:prstGeom>
        </p:spPr>
      </p:pic>
      <p:pic>
        <p:nvPicPr>
          <p:cNvPr id="9" name="Рисунок 8" descr="DSC04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1000"/>
            <a:ext cx="3991992" cy="299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Демонстрация состояния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Рассказываем детям, что вода бывает в трех состояниях: жидкое твердое, парообразное.</a:t>
            </a:r>
          </a:p>
          <a:p>
            <a:r>
              <a:rPr lang="ru-RU" dirty="0" smtClean="0"/>
              <a:t>а) Жидкое. Воспитатель показывает детям стакан с водой.</a:t>
            </a:r>
          </a:p>
          <a:p>
            <a:r>
              <a:rPr lang="ru-RU" dirty="0" smtClean="0"/>
              <a:t>б) Вместе с детьми разливаем воду в формочки для льда и относим в морозильник. В конце дня вынимаем формочки из холодильника и определяем, что вода превратилась в прозрачный, холодный лед - твердое состояние.</a:t>
            </a:r>
          </a:p>
          <a:p>
            <a:r>
              <a:rPr lang="ru-RU" dirty="0" smtClean="0"/>
              <a:t>в) Парообразное. Наливаем воду в чайник, кипятим ее и наблюдаем, что из носика выходит пар.</a:t>
            </a:r>
            <a:endParaRPr lang="ru-RU" dirty="0"/>
          </a:p>
        </p:txBody>
      </p:sp>
      <p:pic>
        <p:nvPicPr>
          <p:cNvPr id="5" name="Содержимое 4" descr="cjcnjzybz dj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2248" y="2348880"/>
            <a:ext cx="4404552" cy="330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Жидкое</a:t>
            </a:r>
            <a:endParaRPr lang="ru-RU" dirty="0"/>
          </a:p>
        </p:txBody>
      </p:sp>
      <p:pic>
        <p:nvPicPr>
          <p:cNvPr id="6" name="Содержимое 5" descr="DSC045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071546"/>
            <a:ext cx="5000660" cy="52377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Твердое</a:t>
            </a:r>
            <a:endParaRPr lang="ru-RU" dirty="0"/>
          </a:p>
        </p:txBody>
      </p:sp>
      <p:pic>
        <p:nvPicPr>
          <p:cNvPr id="5" name="Содержимое 4" descr="DSC04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DSC045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Парообразное</a:t>
            </a:r>
            <a:endParaRPr lang="ru-RU" dirty="0"/>
          </a:p>
        </p:txBody>
      </p:sp>
      <p:pic>
        <p:nvPicPr>
          <p:cNvPr id="7" name="Содержимое 6" descr="xfqyb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4858" r="10954"/>
          <a:stretch>
            <a:fillRect/>
          </a:stretch>
        </p:blipFill>
        <p:spPr>
          <a:xfrm>
            <a:off x="2428860" y="2214554"/>
            <a:ext cx="4357718" cy="3702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ег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40609" y="0"/>
            <a:ext cx="918460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Опыт: </a:t>
            </a:r>
            <a:r>
              <a:rPr lang="ru-RU" i="1" dirty="0" smtClean="0"/>
              <a:t>"Снег - какой он?"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Каждому ребенку дают по три прозрачных стакана: 1-ый с чистой питьевой водой, 2-ой со снегом, 3-ий со льдом. Через 2 часа дети рассматривают воду, затем процеживают ее через фильтры с ватой. В результате вата, через которую пропускали питьевую воду оказалась чистой, а вата через которую фильтровали талый снег и лед оказалась грязной.</a:t>
            </a:r>
          </a:p>
          <a:p>
            <a:endParaRPr lang="ru-RU" dirty="0" smtClean="0"/>
          </a:p>
          <a:p>
            <a:r>
              <a:rPr lang="ru-RU" dirty="0" smtClean="0"/>
              <a:t>Срок проведения: 3 дня</a:t>
            </a:r>
          </a:p>
          <a:p>
            <a:endParaRPr lang="ru-RU" dirty="0" smtClean="0"/>
          </a:p>
          <a:p>
            <a:r>
              <a:rPr lang="ru-RU" dirty="0" smtClean="0"/>
              <a:t>Участники: дети,  воспитатели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4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00108"/>
            <a:ext cx="642145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071546"/>
            <a:ext cx="485778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104456" cy="5472608"/>
          </a:xfrm>
          <a:prstGeom prst="rect">
            <a:avLst/>
          </a:prstGeom>
        </p:spPr>
      </p:pic>
      <p:pic>
        <p:nvPicPr>
          <p:cNvPr id="3" name="Рисунок 2" descr="DSC04566.JPG"/>
          <p:cNvPicPr>
            <a:picLocks noChangeAspect="1"/>
          </p:cNvPicPr>
          <p:nvPr/>
        </p:nvPicPr>
        <p:blipFill>
          <a:blip r:embed="rId3" cstate="print"/>
          <a:srcRect l="22353" t="8153" r="23838"/>
          <a:stretch>
            <a:fillRect/>
          </a:stretch>
        </p:blipFill>
        <p:spPr>
          <a:xfrm>
            <a:off x="5220072" y="1052736"/>
            <a:ext cx="3168352" cy="405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этап: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7772400" cy="1509712"/>
          </a:xfrm>
        </p:spPr>
        <p:txBody>
          <a:bodyPr/>
          <a:lstStyle/>
          <a:p>
            <a:pPr algn="ctr"/>
            <a:r>
              <a:rPr lang="ru-RU" dirty="0" smtClean="0"/>
              <a:t>В результате проведения исследования дети сделали вывод, что снег и лед - грязные и не пригодны для еды, но талым снегом можно поливать растения, а также его пьют животные и птицы. Также снегом можно играть.</a:t>
            </a:r>
          </a:p>
          <a:p>
            <a:endParaRPr lang="ru-RU" dirty="0"/>
          </a:p>
        </p:txBody>
      </p:sp>
      <p:pic>
        <p:nvPicPr>
          <p:cNvPr id="4" name="Рисунок 3" descr="DSC04536.JPG"/>
          <p:cNvPicPr>
            <a:picLocks noChangeAspect="1"/>
          </p:cNvPicPr>
          <p:nvPr/>
        </p:nvPicPr>
        <p:blipFill>
          <a:blip r:embed="rId2" cstate="print"/>
          <a:srcRect t="16967" b="11103"/>
          <a:stretch>
            <a:fillRect/>
          </a:stretch>
        </p:blipFill>
        <p:spPr>
          <a:xfrm>
            <a:off x="1979712" y="3645024"/>
            <a:ext cx="547260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проекта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r>
              <a:rPr lang="ru-RU" sz="3600" i="1" dirty="0" smtClean="0"/>
              <a:t>«Расскажи – и я забуду,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Покажи – и я запомню,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Дай попробовать – и я пойму»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pPr algn="r">
              <a:buNone/>
            </a:pPr>
            <a:r>
              <a:rPr lang="ru-RU" sz="3600" b="1" i="1" dirty="0" smtClean="0"/>
              <a:t>Китайская пословица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Ресурсный анализ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Цели и задачи, установленные нами подтвердились: </a:t>
            </a:r>
            <a:r>
              <a:rPr lang="ru-RU" b="1" dirty="0" smtClean="0"/>
              <a:t>из снега и льда получается грязная вода; если ее пить, то можно заболеть.</a:t>
            </a:r>
          </a:p>
          <a:p>
            <a:endParaRPr lang="ru-RU" dirty="0"/>
          </a:p>
        </p:txBody>
      </p:sp>
      <p:pic>
        <p:nvPicPr>
          <p:cNvPr id="4" name="Рисунок 3" descr="DSC04569.JPG"/>
          <p:cNvPicPr>
            <a:picLocks noChangeAspect="1"/>
          </p:cNvPicPr>
          <p:nvPr/>
        </p:nvPicPr>
        <p:blipFill>
          <a:blip r:embed="rId2" cstate="print"/>
          <a:srcRect l="17617" r="27929" b="40208"/>
          <a:stretch>
            <a:fillRect/>
          </a:stretch>
        </p:blipFill>
        <p:spPr>
          <a:xfrm>
            <a:off x="4427984" y="3717032"/>
            <a:ext cx="3312368" cy="272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, на решение которой направлен проект – почему нельзя есть снег.</a:t>
            </a:r>
          </a:p>
          <a:p>
            <a:r>
              <a:rPr lang="ru-RU" b="1" dirty="0" smtClean="0"/>
              <a:t>Причины возникновения проблемы </a:t>
            </a:r>
            <a:r>
              <a:rPr lang="ru-RU" dirty="0" smtClean="0"/>
              <a:t>-  Выпал первый снег, и дети не задумываясь о последствиях его едят, недостаточно понимают, что с ним можно делать и какие свойства он имеет.</a:t>
            </a:r>
          </a:p>
          <a:p>
            <a:r>
              <a:rPr lang="ru-RU" b="1" dirty="0" smtClean="0"/>
              <a:t>Последствия не решения проблемы </a:t>
            </a:r>
            <a:r>
              <a:rPr lang="ru-RU" dirty="0" smtClean="0"/>
              <a:t>– повышенная заболеваемость детей; погодные условия.</a:t>
            </a:r>
          </a:p>
          <a:p>
            <a:r>
              <a:rPr lang="ru-RU" b="1" dirty="0" smtClean="0"/>
              <a:t>Цель проекта </a:t>
            </a:r>
            <a:r>
              <a:rPr lang="ru-RU" dirty="0" smtClean="0"/>
              <a:t>– Исследование свойств снега, дать представление о том, что снег может навредить здоровью человека.</a:t>
            </a:r>
          </a:p>
          <a:p>
            <a:r>
              <a:rPr lang="ru-RU" b="1" dirty="0" smtClean="0"/>
              <a:t>Задачи проекта </a:t>
            </a:r>
            <a:r>
              <a:rPr lang="ru-RU" dirty="0" smtClean="0"/>
              <a:t>– </a:t>
            </a:r>
          </a:p>
          <a:p>
            <a:pPr algn="just">
              <a:buNone/>
            </a:pPr>
            <a:r>
              <a:rPr lang="ru-RU" dirty="0" smtClean="0"/>
              <a:t>            1. Собрать информацию о снеге посредством иллюстраций.</a:t>
            </a:r>
          </a:p>
          <a:p>
            <a:pPr algn="just">
              <a:buNone/>
            </a:pPr>
            <a:r>
              <a:rPr lang="ru-RU" dirty="0" smtClean="0"/>
              <a:t>            2. Собрать информацию о свойствах снега и состояния воды.</a:t>
            </a:r>
          </a:p>
          <a:p>
            <a:pPr algn="just">
              <a:buNone/>
            </a:pPr>
            <a:r>
              <a:rPr lang="ru-RU" dirty="0" smtClean="0"/>
              <a:t>            3. продемонстрировать чистоту снега.</a:t>
            </a:r>
          </a:p>
          <a:p>
            <a:r>
              <a:rPr lang="ru-RU" b="1" dirty="0" smtClean="0"/>
              <a:t>Ожидаемые результаты </a:t>
            </a:r>
            <a:r>
              <a:rPr lang="ru-RU" dirty="0" smtClean="0"/>
              <a:t>- Исходя из потребностей, интересов и предпочтений детей, работа над проектом позволит каждому ребенку продвинуться вперед и обеспечить выход каждого на свой более высокий уровень. Проект позволяет приблизить обучение к жизни, обезопасит себя от попадания инородных тел, которые могут быть в снеге, помогут заботится о своём здоровье, развивает наблюдательность и бережное отношение к природе.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Подготовительный: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1.</a:t>
            </a:r>
            <a:r>
              <a:rPr lang="ru-RU" dirty="0" smtClean="0"/>
              <a:t>подбор материала для изучения свойств снега;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2. </a:t>
            </a:r>
            <a:r>
              <a:rPr lang="ru-RU" dirty="0" smtClean="0"/>
              <a:t>сбор и анализ литературы по проведению опытов со снегом;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3. </a:t>
            </a:r>
            <a:r>
              <a:rPr lang="ru-RU" dirty="0" smtClean="0"/>
              <a:t>разработка плана реализации проекта.</a:t>
            </a:r>
          </a:p>
          <a:p>
            <a:endParaRPr lang="ru-RU" dirty="0" smtClean="0"/>
          </a:p>
          <a:p>
            <a:r>
              <a:rPr lang="ru-RU" dirty="0" smtClean="0"/>
              <a:t>Срок проведения: 2 дня</a:t>
            </a:r>
          </a:p>
          <a:p>
            <a:endParaRPr lang="ru-RU" dirty="0" smtClean="0"/>
          </a:p>
          <a:p>
            <a:r>
              <a:rPr lang="ru-RU" dirty="0" smtClean="0"/>
              <a:t>Участники: родители, воспитатели</a:t>
            </a:r>
          </a:p>
          <a:p>
            <a:endParaRPr lang="ru-RU" dirty="0"/>
          </a:p>
        </p:txBody>
      </p:sp>
      <p:pic>
        <p:nvPicPr>
          <p:cNvPr id="11" name="Содержимое 10" descr="smaylik_na_snegu_1920x12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924944"/>
            <a:ext cx="403860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4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4136008" cy="31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99" y="381000"/>
            <a:ext cx="3967989" cy="2975992"/>
          </a:xfrm>
          <a:prstGeom prst="rect">
            <a:avLst/>
          </a:prstGeom>
        </p:spPr>
      </p:pic>
      <p:pic>
        <p:nvPicPr>
          <p:cNvPr id="3" name="Рисунок 2" descr="DSC04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3991992" cy="2993994"/>
          </a:xfrm>
          <a:prstGeom prst="rect">
            <a:avLst/>
          </a:prstGeom>
        </p:spPr>
      </p:pic>
      <p:pic>
        <p:nvPicPr>
          <p:cNvPr id="7" name="Рисунок 6" descr="DSC04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20688"/>
            <a:ext cx="408391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ег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33803" y="0"/>
            <a:ext cx="9177803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Наблюдение за снегом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результате наблюдений дети выясняют, что снег бывает белый - чистый, серый, бурый - очень грязный; что он холодный, попадая на теплую ладонь, тает, превращаясь в воду. В зависимости от погоды теплой или морозной снег бывает липкий (из него можно лепить снежки) или рассыпчатый.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Основной этап: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3991992" cy="2993994"/>
          </a:xfrm>
          <a:prstGeom prst="rect">
            <a:avLst/>
          </a:prstGeom>
        </p:spPr>
      </p:pic>
      <p:pic>
        <p:nvPicPr>
          <p:cNvPr id="6" name="Рисунок 5" descr="DSC04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888432" cy="2916324"/>
          </a:xfrm>
          <a:prstGeom prst="rect">
            <a:avLst/>
          </a:prstGeom>
        </p:spPr>
      </p:pic>
      <p:pic>
        <p:nvPicPr>
          <p:cNvPr id="8" name="Рисунок 7" descr="DSC04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573016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Наблюдение за льдом и сосульками.</a:t>
            </a:r>
            <a:endParaRPr lang="ru-RU" b="1" dirty="0" smtClean="0"/>
          </a:p>
          <a:p>
            <a:r>
              <a:rPr lang="ru-RU" dirty="0" smtClean="0"/>
              <a:t>В результате наблюдений выясняют, что лед - твердый, холодный, прозрачный, хрупкий, как стекло; попадая на теплую ладонь, как и снег тает, превращается в воду.</a:t>
            </a:r>
          </a:p>
          <a:p>
            <a:endParaRPr lang="ru-RU" dirty="0"/>
          </a:p>
        </p:txBody>
      </p:sp>
      <p:pic>
        <p:nvPicPr>
          <p:cNvPr id="5" name="Содержимое 4" descr="DSC045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564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Можно ли есть снег?</vt:lpstr>
      <vt:lpstr>Содержание проекта</vt:lpstr>
      <vt:lpstr>Слайд 3</vt:lpstr>
      <vt:lpstr>Этапы реализации проекта:</vt:lpstr>
      <vt:lpstr>Слайд 5</vt:lpstr>
      <vt:lpstr>Слайд 6</vt:lpstr>
      <vt:lpstr>Основной этап: </vt:lpstr>
      <vt:lpstr>Слайд 8</vt:lpstr>
      <vt:lpstr>Основной этап</vt:lpstr>
      <vt:lpstr>Слайд 10</vt:lpstr>
      <vt:lpstr>Демонстрация состояния воды</vt:lpstr>
      <vt:lpstr>Жидкое</vt:lpstr>
      <vt:lpstr>Твердое</vt:lpstr>
      <vt:lpstr>Парообразное</vt:lpstr>
      <vt:lpstr>Опыт: "Снег - какой он?"</vt:lpstr>
      <vt:lpstr>Слайд 16</vt:lpstr>
      <vt:lpstr>Слайд 17</vt:lpstr>
      <vt:lpstr>Слайд 18</vt:lpstr>
      <vt:lpstr>Итоговый этап:  </vt:lpstr>
      <vt:lpstr>Ресурсный анализ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ли есть снег?</dc:title>
  <dc:creator>Людмила</dc:creator>
  <cp:lastModifiedBy>user</cp:lastModifiedBy>
  <cp:revision>18</cp:revision>
  <dcterms:created xsi:type="dcterms:W3CDTF">2015-11-22T09:27:08Z</dcterms:created>
  <dcterms:modified xsi:type="dcterms:W3CDTF">2016-06-04T17:05:03Z</dcterms:modified>
</cp:coreProperties>
</file>