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4" r:id="rId9"/>
    <p:sldId id="266" r:id="rId10"/>
    <p:sldId id="270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5235-D1FA-4C06-9AA3-00EB12FE222B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FB8F5-B2E0-482E-8D7B-35186B648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8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FB8F5-B2E0-482E-8D7B-35186B6482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8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59D8-C67E-4E08-B1BA-03138D4BDB2C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10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428728" y="2270461"/>
            <a:ext cx="6103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655947"/>
            <a:ext cx="669674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Приобщение детей </a:t>
            </a:r>
          </a:p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 искусству театра </a:t>
            </a:r>
          </a:p>
          <a:p>
            <a:pPr algn="ctr"/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различные его виды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455696"/>
            <a:ext cx="3456384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solidFill>
                  <a:schemeClr val="accent6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самообразования музыкального руководителя Новохатской Елены Петровны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0900"/>
            <a:ext cx="387814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поиск\Desktop\картинки\20160201_105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-2127" r="25923" b="9218"/>
          <a:stretch/>
        </p:blipFill>
        <p:spPr bwMode="auto">
          <a:xfrm>
            <a:off x="5287475" y="4249114"/>
            <a:ext cx="2492797" cy="234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2bf2358aa5059c710f38c276e0de9e7b.jpg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1700808"/>
            <a:ext cx="3203668" cy="254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1027383"/>
            <a:ext cx="763284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на руке –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                          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варежковый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C:\Users\поиск\Desktop\картинки\20160201_1054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" t="4532" r="8020" b="19023"/>
          <a:stretch/>
        </p:blipFill>
        <p:spPr bwMode="auto">
          <a:xfrm>
            <a:off x="2555775" y="707455"/>
            <a:ext cx="4464497" cy="6537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верховых кукол –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-ба-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поиск\Desktop\картинки\2016-02-08 09-25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846" y="7749480"/>
            <a:ext cx="21616548" cy="121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иск\Desktop\картинки\2016-02-08 09-25-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11515"/>
          <a:stretch/>
        </p:blipFill>
        <p:spPr bwMode="auto">
          <a:xfrm>
            <a:off x="719324" y="2060848"/>
            <a:ext cx="36032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548681"/>
            <a:ext cx="388843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accent2"/>
                </a:solidFill>
                <a:latin typeface="Times New Roman"/>
              </a:rPr>
              <a:t>В групповые и индивидуальные занятиях я включаю театрализованную игру как игровой прием и  как форму обучения: ввожу игровые персонажи , которые помогают  мне заинтересовать детей и более доступно подать изучаемый материал , что, в свою очередь, помогает детям в  усвоении ими тех или иных знаний, умений и навыков, в развитии их личностных качеств. Мною составляется  картотека упражнений и творческих игр  на развитие у детей  мелкой моторики рук (пальчиковая гимнастика), речи (дикция, интонационная выразительность, артикуляция), воображения , мышления, памяти, пластики и мимики.</a:t>
            </a:r>
          </a:p>
        </p:txBody>
      </p:sp>
    </p:spTree>
    <p:extLst>
      <p:ext uri="{BB962C8B-B14F-4D97-AF65-F5344CB8AC3E}">
        <p14:creationId xmlns:p14="http://schemas.microsoft.com/office/powerpoint/2010/main" val="304594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поиск\Desktop\картинки\2016-02-08 09-25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846" y="7749480"/>
            <a:ext cx="21616548" cy="121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поиск\Desktop\Лена +театр\PICT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33057"/>
            <a:ext cx="4536504" cy="29720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691680" y="4005064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ДОУ организационно пронизывает весь педагогический процесс, включается в ООД, в совместную деятельность детей и педагогов в свободное время, осуществляется в самостоятельной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88353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поиск\Desktop\картинки\2016-02-08 09-25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846" y="7749480"/>
            <a:ext cx="21616548" cy="121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1778" y="2780928"/>
            <a:ext cx="6076565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5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u="sng" dirty="0">
                <a:ln>
                  <a:solidFill>
                    <a:srgbClr val="EEECE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повысить свой профессиональный уровень, педагогическую компетентность в области искусства театра; обеспечить музыкальное и эстетическое развитие детей старшего дошкольного возраста посредством театрализованной деятельности.</a:t>
            </a:r>
          </a:p>
          <a:p>
            <a:pPr lvl="0"/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u="sng" dirty="0">
                <a:ln>
                  <a:solidFill>
                    <a:srgbClr val="C0504D">
                      <a:lumMod val="40000"/>
                      <a:lumOff val="60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предметно-развивающую среду для театрализованной деятельности детей.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накопление представлений о видах театрального искусства, познакомить детей с театральной терминологией.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взаимодействие театрализованной деятельности с другими видами детской деятельности в едином педагогическом процессе.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5" name="Picture 3" descr="C:\Users\поиск\Desktop\Лена +театр\театр\PICT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13686" r="3935"/>
          <a:stretch/>
        </p:blipFill>
        <p:spPr bwMode="auto">
          <a:xfrm>
            <a:off x="357174" y="1124744"/>
            <a:ext cx="420920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6376" y="548680"/>
            <a:ext cx="41820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– один из самых распространенных видов детского творчества.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стараюсь изучить как можно больше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методческой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литературы по этой теме и использовать ее в своей работе. Например, часто использую на занятиях этюды и упражнения из «Пальчиковой гимнастики» Чистяковой, изучаю разработки таких авторов, как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М.Д. «Театрализованные занятия в детском саду», Антипина А.Е. «Театрализованная деятельность в детском саду», Чурилова Э.Г. «Методика и организация театрализованной деятельность дошкольников и младших школьников»  и другие  методические издания.</a:t>
            </a:r>
          </a:p>
        </p:txBody>
      </p:sp>
    </p:spTree>
    <p:extLst>
      <p:ext uri="{BB962C8B-B14F-4D97-AF65-F5344CB8AC3E}">
        <p14:creationId xmlns:p14="http://schemas.microsoft.com/office/powerpoint/2010/main" val="382625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 descr="d5449c9304181784d99d543d0a24a6cd.jpg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63" y="1505835"/>
            <a:ext cx="4074429" cy="391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4048" y="435377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Для родителей наших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воспитанников 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«Театр в жизни детей»,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«Развитие творческих способностей посредством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театрализованной деятельности».</a:t>
            </a:r>
            <a:endParaRPr lang="ru-RU" b="1" i="1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561956"/>
            <a:ext cx="3889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плана по самообразованию мною разработаны консультации</a:t>
            </a:r>
          </a:p>
          <a:p>
            <a:pPr lvl="0"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педагогов:</a:t>
            </a:r>
            <a:endParaRPr lang="ru-RU" b="1" i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i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«Театрализованная игра как средство развития и воспитания ребенка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 кукол и игрушек в ДОУ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детского театра в дошкольном учреждении».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5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5" name="Picture 5" descr="C:\Users\поиск\Desktop\картинки\20160201_1221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2" t="17511" r="-8361" b="12391"/>
          <a:stretch/>
        </p:blipFill>
        <p:spPr bwMode="auto">
          <a:xfrm>
            <a:off x="2411761" y="1241391"/>
            <a:ext cx="5328592" cy="565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88912"/>
            <a:ext cx="7416824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  для театрализованной деятельности детей постоянно обновляется и используется в развлечениях и  утренниках</a:t>
            </a:r>
          </a:p>
        </p:txBody>
      </p:sp>
    </p:spTree>
    <p:extLst>
      <p:ext uri="{BB962C8B-B14F-4D97-AF65-F5344CB8AC3E}">
        <p14:creationId xmlns:p14="http://schemas.microsoft.com/office/powerpoint/2010/main" val="382625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5" name="Picture 4" descr="C:\Users\поиск\Desktop\картинки\20160201_124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56" y="807871"/>
            <a:ext cx="3267620" cy="5242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поиск\Desktop\картинки\20160201_1241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6" t="16341" r="10421" b="3339"/>
          <a:stretch/>
        </p:blipFill>
        <p:spPr bwMode="auto">
          <a:xfrm>
            <a:off x="4860032" y="818713"/>
            <a:ext cx="3228661" cy="531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5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Ваше содержание</a:t>
            </a:r>
            <a:r>
              <a:rPr lang="en-US" sz="6000" dirty="0" smtClean="0">
                <a:solidFill>
                  <a:prstClr val="black"/>
                </a:solidFill>
              </a:rPr>
              <a:t>2</a:t>
            </a:r>
            <a:endParaRPr lang="ru-RU" sz="6000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131840" y="6304002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7680" r="18163" b="5016"/>
          <a:stretch/>
        </p:blipFill>
        <p:spPr bwMode="auto">
          <a:xfrm>
            <a:off x="423812" y="1577664"/>
            <a:ext cx="4312817" cy="3702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C:\Users\поиск\Desktop\картинки\20160201_1218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13" b="14644"/>
          <a:stretch/>
        </p:blipFill>
        <p:spPr bwMode="auto">
          <a:xfrm>
            <a:off x="5258434" y="1629282"/>
            <a:ext cx="3528392" cy="378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619669" y="561956"/>
            <a:ext cx="6336706" cy="83075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театра, 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которыми познакомились наши дети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57174" y="5245708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живой куклы – 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платковая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тантамарески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8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3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3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3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3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3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3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3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3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C:\Users\поиск\Desktop\Лена +театр\DSC00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93" y="1859596"/>
            <a:ext cx="5970151" cy="397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785029"/>
            <a:ext cx="38884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Конусный театр – вид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настольного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</a:t>
            </a:r>
          </a:p>
        </p:txBody>
      </p:sp>
    </p:spTree>
    <p:extLst>
      <p:ext uri="{BB962C8B-B14F-4D97-AF65-F5344CB8AC3E}">
        <p14:creationId xmlns:p14="http://schemas.microsoft.com/office/powerpoint/2010/main" val="382625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hidden="1"/>
          <p:cNvSpPr txBox="1"/>
          <p:nvPr/>
        </p:nvSpPr>
        <p:spPr>
          <a:xfrm>
            <a:off x="1285852" y="2571744"/>
            <a:ext cx="6493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Ваше содержание</a:t>
            </a:r>
            <a:r>
              <a:rPr lang="en-US" sz="6000" dirty="0" smtClean="0"/>
              <a:t>2</a:t>
            </a:r>
            <a:endParaRPr lang="ru-RU" sz="6000" dirty="0"/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C:\Users\поиск\Desktop\Лена +театр\DSC0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25" y="1741049"/>
            <a:ext cx="3134491" cy="434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поиск\Desktop\картинки\20160201_110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" t="13105" b="7557"/>
          <a:stretch/>
        </p:blipFill>
        <p:spPr bwMode="auto">
          <a:xfrm>
            <a:off x="4718994" y="1741049"/>
            <a:ext cx="3337264" cy="4404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209806" y="840867"/>
            <a:ext cx="30183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масок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5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6138a2f765b2a9dcd41fe88ab06e8dd525497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shablon_theatre</Template>
  <TotalTime>179</TotalTime>
  <Words>451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shablon_theatre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поиск</dc:creator>
  <cp:lastModifiedBy>поиск</cp:lastModifiedBy>
  <cp:revision>14</cp:revision>
  <dcterms:created xsi:type="dcterms:W3CDTF">2016-02-07T07:06:53Z</dcterms:created>
  <dcterms:modified xsi:type="dcterms:W3CDTF">2016-02-10T05:02:59Z</dcterms:modified>
</cp:coreProperties>
</file>