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7" r:id="rId4"/>
    <p:sldId id="258" r:id="rId5"/>
    <p:sldId id="270" r:id="rId6"/>
    <p:sldId id="259" r:id="rId7"/>
    <p:sldId id="260" r:id="rId8"/>
    <p:sldId id="261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1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62" d="100"/>
          <a:sy n="62" d="100"/>
        </p:scale>
        <p:origin x="-78" y="-2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34391-77D7-4915-9069-37DB8E72E7D5}" type="datetimeFigureOut">
              <a:rPr lang="ru-RU" smtClean="0"/>
              <a:t>27.05.2016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A9D3E-A5D2-47D9-BE68-EE702EB635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18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34391-77D7-4915-9069-37DB8E72E7D5}" type="datetimeFigureOut">
              <a:rPr lang="ru-RU" smtClean="0"/>
              <a:t>27.05.2016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A9D3E-A5D2-47D9-BE68-EE702EB635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553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34391-77D7-4915-9069-37DB8E72E7D5}" type="datetimeFigureOut">
              <a:rPr lang="ru-RU" smtClean="0"/>
              <a:t>27.05.2016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A9D3E-A5D2-47D9-BE68-EE702EB635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2754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34391-77D7-4915-9069-37DB8E72E7D5}" type="datetimeFigureOut">
              <a:rPr lang="ru-RU" smtClean="0"/>
              <a:t>27.05.2016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A9D3E-A5D2-47D9-BE68-EE702EB635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6582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34391-77D7-4915-9069-37DB8E72E7D5}" type="datetimeFigureOut">
              <a:rPr lang="ru-RU" smtClean="0"/>
              <a:t>27.05.2016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A9D3E-A5D2-47D9-BE68-EE702EB635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1893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34391-77D7-4915-9069-37DB8E72E7D5}" type="datetimeFigureOut">
              <a:rPr lang="ru-RU" smtClean="0"/>
              <a:t>27.05.2016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A9D3E-A5D2-47D9-BE68-EE702EB635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2351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34391-77D7-4915-9069-37DB8E72E7D5}" type="datetimeFigureOut">
              <a:rPr lang="ru-RU" smtClean="0"/>
              <a:t>27.05.2016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A9D3E-A5D2-47D9-BE68-EE702EB635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8850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34391-77D7-4915-9069-37DB8E72E7D5}" type="datetimeFigureOut">
              <a:rPr lang="ru-RU" smtClean="0"/>
              <a:t>27.05.2016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A9D3E-A5D2-47D9-BE68-EE702EB635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6351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34391-77D7-4915-9069-37DB8E72E7D5}" type="datetimeFigureOut">
              <a:rPr lang="ru-RU" smtClean="0"/>
              <a:t>27.05.2016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A9D3E-A5D2-47D9-BE68-EE702EB635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6768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34391-77D7-4915-9069-37DB8E72E7D5}" type="datetimeFigureOut">
              <a:rPr lang="ru-RU" smtClean="0"/>
              <a:t>27.05.2016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A9D3E-A5D2-47D9-BE68-EE702EB635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305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34391-77D7-4915-9069-37DB8E72E7D5}" type="datetimeFigureOut">
              <a:rPr lang="ru-RU" smtClean="0"/>
              <a:t>27.05.2016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A9D3E-A5D2-47D9-BE68-EE702EB635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1309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34391-77D7-4915-9069-37DB8E72E7D5}" type="datetimeFigureOut">
              <a:rPr lang="ru-RU" smtClean="0"/>
              <a:t>27.05.2016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A9D3E-A5D2-47D9-BE68-EE702EB635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8541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hdphoto" Target="../media/hdphoto1.wdp"/><Relationship Id="rId7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hdphoto" Target="../media/hdphoto1.wdp"/><Relationship Id="rId7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volshebnica2017@yandex.ru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254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07485" y="327302"/>
            <a:ext cx="881876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ru-RU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В гостях у «Волшебницы»</a:t>
            </a:r>
            <a:endParaRPr lang="ru-RU" sz="6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297366" y="1980638"/>
            <a:ext cx="8831766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ru-RU" sz="3200" b="1" dirty="0" smtClean="0">
                <a:solidFill>
                  <a:srgbClr val="CC0066"/>
                </a:solidFill>
                <a:latin typeface="Comic Sans MS" panose="030F0702030302020204" pitchFamily="66" charset="0"/>
              </a:rPr>
              <a:t>Презентация </a:t>
            </a:r>
          </a:p>
          <a:p>
            <a:pPr algn="ctr"/>
            <a:r>
              <a:rPr lang="ru-RU" sz="3200" b="1" dirty="0" smtClean="0">
                <a:solidFill>
                  <a:srgbClr val="CC0066"/>
                </a:solidFill>
                <a:latin typeface="Comic Sans MS" panose="030F0702030302020204" pitchFamily="66" charset="0"/>
              </a:rPr>
              <a:t>оформления интерьера детского сада «Волшебница»</a:t>
            </a:r>
            <a:endParaRPr lang="ru-RU" sz="3200" b="1" dirty="0">
              <a:solidFill>
                <a:srgbClr val="CC0066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57320" y="4591462"/>
            <a:ext cx="4766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C0066"/>
                </a:solidFill>
                <a:latin typeface="Comic Sans MS" panose="030F0702030302020204" pitchFamily="66" charset="0"/>
              </a:rPr>
              <a:t>город Батайск</a:t>
            </a:r>
          </a:p>
          <a:p>
            <a:pPr algn="ctr"/>
            <a:r>
              <a:rPr lang="ru-RU" sz="2400" b="1" dirty="0" smtClean="0">
                <a:solidFill>
                  <a:srgbClr val="CC0066"/>
                </a:solidFill>
                <a:latin typeface="Comic Sans MS" panose="030F0702030302020204" pitchFamily="66" charset="0"/>
              </a:rPr>
              <a:t>Ростовская область</a:t>
            </a:r>
            <a:endParaRPr lang="ru-RU" sz="2400" b="1" dirty="0">
              <a:solidFill>
                <a:srgbClr val="CC0066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6240" y="6031914"/>
            <a:ext cx="6385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Автор: Бредковская Елена Евгеньевна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воспитатель высшей квалификационной категории</a:t>
            </a:r>
            <a:endParaRPr lang="ru-RU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477" y="2476074"/>
            <a:ext cx="5153683" cy="38790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772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254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879" y="959316"/>
            <a:ext cx="4122822" cy="3092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358" y="3436271"/>
            <a:ext cx="4299284" cy="3224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37" y="959317"/>
            <a:ext cx="4299284" cy="3224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33137" y="264695"/>
            <a:ext cx="9480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C0066"/>
                </a:solidFill>
                <a:latin typeface="Comic Sans MS" panose="030F0702030302020204" pitchFamily="66" charset="0"/>
              </a:rPr>
              <a:t>Это наша столовая.</a:t>
            </a:r>
            <a:endParaRPr lang="ru-RU" b="1" dirty="0">
              <a:solidFill>
                <a:srgbClr val="CC0066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5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254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24463" y="157690"/>
            <a:ext cx="5955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C0066"/>
                </a:solidFill>
                <a:latin typeface="Comic Sans MS" panose="030F0702030302020204" pitchFamily="66" charset="0"/>
              </a:rPr>
              <a:t>Достижения </a:t>
            </a:r>
            <a:r>
              <a:rPr lang="ru-RU" b="1" dirty="0">
                <a:solidFill>
                  <a:srgbClr val="CC0066"/>
                </a:solidFill>
                <a:latin typeface="Comic Sans MS" panose="030F0702030302020204" pitchFamily="66" charset="0"/>
              </a:rPr>
              <a:t>наших воспитанников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1" y="791719"/>
            <a:ext cx="4858352" cy="3643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408161"/>
            <a:ext cx="5406191" cy="40546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1640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254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24463" y="157690"/>
            <a:ext cx="5955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C0066"/>
                </a:solidFill>
                <a:latin typeface="Comic Sans MS" panose="030F0702030302020204" pitchFamily="66" charset="0"/>
              </a:rPr>
              <a:t>Наш спортивный зал</a:t>
            </a:r>
            <a:endParaRPr lang="ru-RU" b="1" dirty="0">
              <a:solidFill>
                <a:srgbClr val="CC0066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65" y="4173808"/>
            <a:ext cx="3186362" cy="2389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971" y="904395"/>
            <a:ext cx="3190201" cy="2392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301" y="906094"/>
            <a:ext cx="3186362" cy="2386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2856" y="803819"/>
            <a:ext cx="2526287" cy="3369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08972" y="4229887"/>
            <a:ext cx="3190201" cy="2389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26143" y="4346546"/>
            <a:ext cx="3139712" cy="2353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0404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254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24463" y="157690"/>
            <a:ext cx="5955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C0066"/>
                </a:solidFill>
                <a:latin typeface="Comic Sans MS" panose="030F0702030302020204" pitchFamily="66" charset="0"/>
              </a:rPr>
              <a:t>Музыкальный зал</a:t>
            </a:r>
            <a:endParaRPr lang="ru-RU" b="1" dirty="0">
              <a:solidFill>
                <a:srgbClr val="CC0066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633" y="684713"/>
            <a:ext cx="3537942" cy="2655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534" y="959033"/>
            <a:ext cx="3540362" cy="2655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358640"/>
            <a:ext cx="4007247" cy="22561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712" y="4024700"/>
            <a:ext cx="3506443" cy="2626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959" y="794085"/>
            <a:ext cx="3398366" cy="25459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209" y="4200976"/>
            <a:ext cx="3033866" cy="22741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016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31" y="934451"/>
            <a:ext cx="5228668" cy="3921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 descr="N:\Интерьер Волшебница\DSCN514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608" y="2727961"/>
            <a:ext cx="5265989" cy="39499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58240" y="137160"/>
            <a:ext cx="975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Это игровая комната</a:t>
            </a:r>
            <a:endParaRPr lang="ru-RU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357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7" y="113922"/>
            <a:ext cx="12193057" cy="68707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239" y="2435764"/>
            <a:ext cx="2852902" cy="38038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783" y="837220"/>
            <a:ext cx="2851484" cy="3801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849" y="1647380"/>
            <a:ext cx="2852902" cy="38038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3753853" y="240632"/>
            <a:ext cx="7700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C0066"/>
                </a:solidFill>
                <a:latin typeface="Comic Sans MS" panose="030F0702030302020204" pitchFamily="66" charset="0"/>
              </a:rPr>
              <a:t>Оформление стен</a:t>
            </a:r>
            <a:endParaRPr lang="ru-RU" b="1" dirty="0">
              <a:solidFill>
                <a:srgbClr val="CC0066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74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47800" y="472440"/>
            <a:ext cx="93116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Это пока все. Но у творчества нет границ, а идей и задумок очень много.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Если у кого то возникнут вопросы, пишите нам на электронную почту</a:t>
            </a:r>
          </a:p>
          <a:p>
            <a:pPr algn="ctr"/>
            <a:r>
              <a:rPr lang="en-US" dirty="0" smtClean="0">
                <a:latin typeface="Comic Sans MS" panose="030F0702030302020204" pitchFamily="66" charset="0"/>
                <a:hlinkClick r:id="rId3"/>
              </a:rPr>
              <a:t>volshebnica2017@yandex.ru</a:t>
            </a:r>
            <a:endParaRPr lang="en-US" dirty="0" smtClean="0">
              <a:latin typeface="Comic Sans MS" panose="030F0702030302020204" pitchFamily="66" charset="0"/>
            </a:endParaRPr>
          </a:p>
          <a:p>
            <a:endParaRPr lang="en-US" dirty="0">
              <a:latin typeface="Comic Sans MS" panose="030F0702030302020204" pitchFamily="66" charset="0"/>
            </a:endParaRPr>
          </a:p>
          <a:p>
            <a:endParaRPr lang="en-US" dirty="0" smtClean="0">
              <a:latin typeface="Comic Sans MS" panose="030F0702030302020204" pitchFamily="66" charset="0"/>
            </a:endParaRPr>
          </a:p>
          <a:p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94274" y="2967335"/>
            <a:ext cx="6803466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за внимание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71499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"/>
            <a:ext cx="12192000" cy="68725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07" y="3639453"/>
            <a:ext cx="4259180" cy="3194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405" y="224590"/>
            <a:ext cx="4234114" cy="3175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227600" y="132347"/>
            <a:ext cx="759693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Это наш детский сад </a:t>
            </a:r>
            <a:r>
              <a:rPr lang="ru-RU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(ОСП - обособленное </a:t>
            </a:r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структурное </a:t>
            </a:r>
            <a:r>
              <a:rPr lang="ru-RU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подразделение комфортного пребывания) </a:t>
            </a:r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«Волшебница</a:t>
            </a:r>
            <a:r>
              <a:rPr lang="ru-RU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». Исходя </a:t>
            </a:r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из его названия, некоторые помещения (холлы, коридоры, столовую) мы оформили </a:t>
            </a:r>
            <a:r>
              <a:rPr lang="ru-RU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в стиле дворцового интерьера. </a:t>
            </a:r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Детскому саду всего </a:t>
            </a:r>
            <a:r>
              <a:rPr lang="ru-RU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2 </a:t>
            </a:r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года, я работаю в нем руководителем </a:t>
            </a:r>
            <a:r>
              <a:rPr lang="ru-RU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изобразительной деятельности и являюсь автором и исполнителем всех дизайнерских идей</a:t>
            </a:r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.</a:t>
            </a:r>
            <a:r>
              <a:rPr lang="ru-RU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Все 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сделано </a:t>
            </a:r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своими руками, а что у нас получилось – смотрите сами.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069" y="2608352"/>
            <a:ext cx="4539244" cy="3404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8038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254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293" y="685800"/>
            <a:ext cx="5644655" cy="4236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9932" y="2165685"/>
            <a:ext cx="5707084" cy="4283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390293" y="132347"/>
            <a:ext cx="11576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C0066"/>
                </a:solidFill>
                <a:latin typeface="Comic Sans MS" panose="030F0702030302020204" pitchFamily="66" charset="0"/>
              </a:rPr>
              <a:t>«Каминный зал» нашего дворца (он же холл детского сада, он же раздевалка)</a:t>
            </a:r>
            <a:endParaRPr lang="ru-RU" b="1" dirty="0">
              <a:solidFill>
                <a:srgbClr val="CC0066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11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25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4084" y="132348"/>
            <a:ext cx="9444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Это камин, а картины- ксерокопии работ </a:t>
            </a:r>
            <a:r>
              <a:rPr lang="ru-RU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настоящих художников </a:t>
            </a:r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18 века</a:t>
            </a:r>
            <a:r>
              <a:rPr lang="ru-RU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.</a:t>
            </a:r>
            <a:endParaRPr lang="ru-RU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" y="2160586"/>
            <a:ext cx="5407854" cy="40573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630" y="868680"/>
            <a:ext cx="4009866" cy="53492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6080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28" y="1596708"/>
            <a:ext cx="6172152" cy="46212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7284" y="1596708"/>
            <a:ext cx="1408661" cy="15045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373" y="3072074"/>
            <a:ext cx="1406569" cy="16704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405" y="4602378"/>
            <a:ext cx="1395725" cy="14385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405" y="1569484"/>
            <a:ext cx="1426869" cy="15025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7284" y="4602378"/>
            <a:ext cx="1408661" cy="14697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92480" y="0"/>
            <a:ext cx="9585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Вот такой потолок в нашем волшебном дворце (он также сделан своими руками)</a:t>
            </a:r>
            <a:endParaRPr lang="ru-RU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44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254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1421" y="84221"/>
            <a:ext cx="10780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У НАС ОЧЕНЬ ВЫСОКИЕ ПОТОЛКИ. Этими  каскадами </a:t>
            </a:r>
            <a:r>
              <a:rPr lang="ru-RU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мы </a:t>
            </a:r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постарались заполнить пространство под потолком.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90640" y="1678741"/>
            <a:ext cx="5399839" cy="40442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306026" y="1703387"/>
            <a:ext cx="5370513" cy="40243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017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254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6568" y="96253"/>
            <a:ext cx="11177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Это </a:t>
            </a:r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наши </a:t>
            </a:r>
            <a:r>
              <a:rPr lang="ru-RU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стенды: информационный стенд для родителей в виде раскрытой книги и выставочные стенды для детских работ в виде картин.</a:t>
            </a:r>
            <a:endParaRPr lang="ru-RU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853" y="1554480"/>
            <a:ext cx="5502953" cy="4130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9673" y="3436270"/>
            <a:ext cx="4264547" cy="3200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85" r="5971"/>
          <a:stretch/>
        </p:blipFill>
        <p:spPr bwMode="auto">
          <a:xfrm>
            <a:off x="6739673" y="878238"/>
            <a:ext cx="4654232" cy="21551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894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254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9074" y="180474"/>
            <a:ext cx="10178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Это наш 2 холл. </a:t>
            </a:r>
            <a:r>
              <a:rPr lang="ru-RU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Так </a:t>
            </a:r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как наша вторая группа называется «Аленький цветочек», то и на картинах в этом холле изображены волшебные цветы.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73048"/>
            <a:ext cx="4046619" cy="3034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837" y="3408299"/>
            <a:ext cx="4011822" cy="3008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970" y="540529"/>
            <a:ext cx="2782840" cy="24479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079" y="4243130"/>
            <a:ext cx="3184223" cy="23879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975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254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45168" y="0"/>
            <a:ext cx="10082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C0066"/>
                </a:solidFill>
                <a:latin typeface="Comic Sans MS" panose="030F0702030302020204" pitchFamily="66" charset="0"/>
              </a:rPr>
              <a:t>наш методический кабинет (бывшая подсобка). А так как окон в ней не предусматривалось, то мы решили это исправить.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59" y="2355875"/>
            <a:ext cx="5518484" cy="4138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342" y="866275"/>
            <a:ext cx="5483315" cy="4112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5351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608</TotalTime>
  <Words>278</Words>
  <Application>Microsoft Office PowerPoint</Application>
  <PresentationFormat>Произвольный</PresentationFormat>
  <Paragraphs>27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Admin</cp:lastModifiedBy>
  <cp:revision>37</cp:revision>
  <dcterms:created xsi:type="dcterms:W3CDTF">2015-10-26T19:12:32Z</dcterms:created>
  <dcterms:modified xsi:type="dcterms:W3CDTF">2016-05-27T09:13:11Z</dcterms:modified>
</cp:coreProperties>
</file>