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90" r:id="rId14"/>
    <p:sldId id="268" r:id="rId15"/>
    <p:sldId id="291" r:id="rId16"/>
    <p:sldId id="292" r:id="rId17"/>
    <p:sldId id="289" r:id="rId18"/>
    <p:sldId id="293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  <p:sldId id="281" r:id="rId31"/>
    <p:sldId id="287" r:id="rId32"/>
    <p:sldId id="283" r:id="rId33"/>
    <p:sldId id="284" r:id="rId34"/>
    <p:sldId id="285" r:id="rId35"/>
    <p:sldId id="286" r:id="rId36"/>
    <p:sldId id="28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en.wikipedia.org/wiki/File:Soviet_WWII_Memorial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en.wikipedia.org/wiki/File:Berl%C3%ADn,_Tiergarten,_sov%C4%9Btsk%C3%BD_pam%C3%A1tn%C3%ADk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n.wikipedia.org/wiki/File:Tomb_of_the_Unknown_Soldier_(Moscow,_2004)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24smi.com/img_info_2000_2000_99a0db6706f5cac435837666918b540a9ae374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07336" y="714356"/>
            <a:ext cx="432932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Monuments and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Memorials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1941-1945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183" y="4857760"/>
            <a:ext cx="75248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Подготовила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учитель  МБОУ «Гимназия №1, им. Н.И. Борцова»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г. Лебедянь, Липецкой области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Дорофеева О.Е. </a:t>
            </a:r>
            <a:endParaRPr lang="ru-RU" sz="2000" b="1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1000108"/>
            <a:ext cx="3240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Eternal Flame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Вечный огонь не будут никуда переноси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6286500" cy="4714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8732519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Motherland Calls, The Motherland,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 The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Mamayev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Monument,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Is a statue in 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Mamayev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Kurgan in Volgograd, Russia,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commemorating the Battle of Stalingrad. 15 October, 1967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C:\Users\1\Desktop\уроки памяти\4170622-d8cfdeb44a0a1b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358114" cy="46601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215074" y="6215082"/>
            <a:ext cx="2551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err="1" smtClean="0"/>
              <a:t>Yevgeny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Vuchetich</a:t>
            </a:r>
            <a:endParaRPr lang="ru-RU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00760" y="357166"/>
            <a:ext cx="2857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The figure itself measures 52 </a:t>
            </a:r>
            <a:r>
              <a:rPr lang="en-US" sz="2400" b="1" dirty="0" err="1" smtClean="0"/>
              <a:t>metres</a:t>
            </a:r>
            <a:r>
              <a:rPr lang="en-US" sz="2400" b="1" dirty="0" smtClean="0"/>
              <a:t>, and the sword 33 </a:t>
            </a:r>
            <a:r>
              <a:rPr lang="en-US" sz="2400" b="1" dirty="0" err="1" smtClean="0"/>
              <a:t>metres</a:t>
            </a:r>
            <a:r>
              <a:rPr lang="en-US" sz="2400" b="1" dirty="0" smtClean="0"/>
              <a:t>. </a:t>
            </a:r>
            <a:endParaRPr lang="ru-RU" sz="2400" b="1" dirty="0" smtClean="0"/>
          </a:p>
          <a:p>
            <a:r>
              <a:rPr lang="en-US" sz="2400" b="1" dirty="0" smtClean="0"/>
              <a:t>Two hundred steps, symbolizing the 200 days of the Battle of Stalingrad</a:t>
            </a:r>
            <a:endParaRPr lang="ru-RU" sz="2400" b="1" dirty="0"/>
          </a:p>
        </p:txBody>
      </p:sp>
      <p:pic>
        <p:nvPicPr>
          <p:cNvPr id="2050" name="Picture 2" descr="C:\Users\1\Desktop\15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321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уроки памяти\1257828150_m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\Desktop\уроки памяти\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14571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22"/>
            <a:ext cx="9144000" cy="57864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285728"/>
            <a:ext cx="8259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Monument Mothers Sorrow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14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9588"/>
            <a:ext cx="8072494" cy="6243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708b9eae58bbf4235b875a35239b1709.jpg"/>
          <p:cNvPicPr>
            <a:picLocks noChangeAspect="1" noChangeArrowheads="1"/>
          </p:cNvPicPr>
          <p:nvPr/>
        </p:nvPicPr>
        <p:blipFill>
          <a:blip r:embed="rId2"/>
          <a:srcRect b="4687"/>
          <a:stretch>
            <a:fillRect/>
          </a:stretch>
        </p:blipFill>
        <p:spPr bwMode="auto">
          <a:xfrm>
            <a:off x="1" y="333396"/>
            <a:ext cx="9143999" cy="5810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qqqqq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9144000" cy="39717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714356"/>
            <a:ext cx="5447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Eternal Flame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\Desktop\уроки памяти\1390115607_17403430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285728"/>
            <a:ext cx="889000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оспитание патриотизма и гражданской ответственности, высоких нравственных ценностей учащихс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1262" y="3071810"/>
            <a:ext cx="4732738" cy="3786190"/>
          </a:xfrm>
          <a:prstGeom prst="rect">
            <a:avLst/>
          </a:prstGeom>
          <a:noFill/>
        </p:spPr>
      </p:pic>
      <p:pic>
        <p:nvPicPr>
          <p:cNvPr id="3" name="Picture 2" descr="http://albumwar2.com/wp-content/uploads/2013/05/394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"/>
            <a:ext cx="5424379" cy="3929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1\Desktop\уроки памяти\0109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2222"/>
            <a:ext cx="9144000" cy="6775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1\Desktop\уроки памяти\2_580919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6"/>
            <a:ext cx="4929222" cy="49292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714356"/>
            <a:ext cx="39072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</a:rPr>
              <a:t>Alyosha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of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Murmansk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285728"/>
            <a:ext cx="60721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Defenders of the Soviet Arctic during the Great Patriotic War</a:t>
            </a:r>
            <a:endParaRPr lang="ru-RU" sz="3200" b="1" dirty="0"/>
          </a:p>
        </p:txBody>
      </p:sp>
      <p:pic>
        <p:nvPicPr>
          <p:cNvPr id="31747" name="Picture 3" descr="C:\Users\1\Desktop\уроки памяти\1907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90675"/>
            <a:ext cx="7620000" cy="526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уроки памяти\639429c6bb5da8da8c6d4459b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715172" cy="44739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2857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i="1" dirty="0" smtClean="0"/>
              <a:t>I. A. </a:t>
            </a:r>
            <a:r>
              <a:rPr lang="en-US" sz="2400" b="1" i="1" dirty="0" err="1" smtClean="0"/>
              <a:t>Pokrovsky</a:t>
            </a:r>
            <a:r>
              <a:rPr lang="en-US" sz="2400" b="1" i="1" dirty="0" smtClean="0"/>
              <a:t> (architect)</a:t>
            </a:r>
            <a:br>
              <a:rPr lang="en-US" sz="2400" b="1" i="1" dirty="0" smtClean="0"/>
            </a:br>
            <a:r>
              <a:rPr lang="en-US" sz="2400" b="1" i="1" dirty="0" smtClean="0"/>
              <a:t>I. D. Brodsky (sculptor)</a:t>
            </a:r>
            <a:endParaRPr lang="ru-RU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72198" y="5715016"/>
            <a:ext cx="2350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October</a:t>
            </a:r>
            <a:r>
              <a:rPr lang="ru-RU" sz="2400" b="1" dirty="0" smtClean="0"/>
              <a:t> 19, 1974</a:t>
            </a:r>
            <a:endParaRPr lang="ru-RU" sz="24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The height of the pedestal is 7 </a:t>
            </a:r>
            <a:r>
              <a:rPr lang="en-US" sz="2400" b="1" i="1" dirty="0" err="1" smtClean="0"/>
              <a:t>metres</a:t>
            </a:r>
            <a:r>
              <a:rPr lang="en-US" sz="2400" b="1" i="1" dirty="0" smtClean="0"/>
              <a:t>; the statue is 35.5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metres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tall. It is the second-tallest statue in Russia, after The Motherland Calls in Volgograd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2770" name="Picture 2" descr="C:\Users\1\Desktop\уроки памяти\article-31509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6500858" cy="4875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4/4d/Soviet_WWII_Memorial.jpg/400px-Soviet_WWII_Memorial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8143932" cy="5143536"/>
          </a:xfrm>
          <a:prstGeom prst="rect">
            <a:avLst/>
          </a:prstGeom>
          <a:noFill/>
          <a:ln>
            <a:noFill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85720" y="642918"/>
            <a:ext cx="8430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Soviet World War II memorial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Berlin, Germany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rlín, Tiergarten, sovětský památník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571612"/>
            <a:ext cx="7286676" cy="49292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571480"/>
            <a:ext cx="77639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 Soviet war dead (80,000 soldiers) of the Battle of Berlin,</a:t>
            </a:r>
          </a:p>
          <a:p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1945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1\Desktop\уроки памяти\1049476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1838" y="57150"/>
            <a:ext cx="5138737" cy="6742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1\Desktop\уроки памяти\«Во́ин-освободи́тель»_—_монумент_в_берлинском_Трептов-парке_4_-_Ko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0983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57752" y="500042"/>
            <a:ext cx="3801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Soviet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War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Memorial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5716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a vast war memorial and military cemetery in Berlin's </a:t>
            </a:r>
          </a:p>
          <a:p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Treptower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Park. 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85749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monument by Soviet sculptor 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Yevgeny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Vuchetich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12-m tall statue of a Soviet soldier with a sword holding a German child, </a:t>
            </a:r>
          </a:p>
          <a:p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standing over a broken swastika. 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5286388"/>
            <a:ext cx="1740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/>
              <a:t>8 May, 1949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1\Desktop\уроки памяти\1047a6879d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6429420" cy="482206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0"/>
            <a:ext cx="7358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Vuchetich</a:t>
            </a:r>
            <a:r>
              <a:rPr lang="en-US" sz="2400" dirty="0" smtClean="0"/>
              <a:t> statue commemorates the deeds of Sergeant of Guards </a:t>
            </a:r>
            <a:r>
              <a:rPr lang="en-US" sz="2400" b="1" dirty="0" smtClean="0"/>
              <a:t>Nikolai </a:t>
            </a:r>
            <a:r>
              <a:rPr lang="en-US" sz="2400" b="1" dirty="0" err="1" smtClean="0"/>
              <a:t>Masalov</a:t>
            </a:r>
            <a:r>
              <a:rPr lang="en-US" sz="2400" dirty="0" smtClean="0"/>
              <a:t>, who during the final storm on the center of Berlin risked his life under heavy German machine-gun fire to rescue a three-year-old German girl.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Событи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861"/>
            <a:ext cx="5214942" cy="3911207"/>
          </a:xfrm>
          <a:prstGeom prst="rect">
            <a:avLst/>
          </a:prstGeom>
          <a:noFill/>
        </p:spPr>
      </p:pic>
      <p:pic>
        <p:nvPicPr>
          <p:cNvPr id="3" name="Picture 2" descr="Бернес Буквам.нет - новости, развлече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9054" y="3000372"/>
            <a:ext cx="5324946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1\Desktop\уроки памяти\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9789" cy="62150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928670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 в Берлине, в праздничную дату,</a:t>
            </a:r>
            <a:br>
              <a:rPr lang="ru-RU" sz="2400" b="1" dirty="0" smtClean="0"/>
            </a:br>
            <a:r>
              <a:rPr lang="ru-RU" sz="2400" b="1" dirty="0" smtClean="0"/>
              <a:t>Был воздвигнут, чтоб стоять века,</a:t>
            </a:r>
            <a:br>
              <a:rPr lang="ru-RU" sz="2400" b="1" dirty="0" smtClean="0"/>
            </a:br>
            <a:r>
              <a:rPr lang="ru-RU" sz="2400" b="1" dirty="0" smtClean="0"/>
              <a:t>Памятник Советскому солдату</a:t>
            </a:r>
            <a:br>
              <a:rPr lang="ru-RU" sz="2400" b="1" dirty="0" smtClean="0"/>
            </a:br>
            <a:r>
              <a:rPr lang="ru-RU" sz="2400" b="1" dirty="0" smtClean="0"/>
              <a:t>С девочкой спасенной на руках.</a:t>
            </a:r>
          </a:p>
          <a:p>
            <a:r>
              <a:rPr lang="ru-RU" sz="2400" b="1" dirty="0" smtClean="0"/>
              <a:t>Он стоит, как символ нашей славы,</a:t>
            </a:r>
            <a:br>
              <a:rPr lang="ru-RU" sz="2400" b="1" dirty="0" smtClean="0"/>
            </a:br>
            <a:r>
              <a:rPr lang="ru-RU" sz="2400" b="1" dirty="0" smtClean="0"/>
              <a:t>Как маяк, светящийся во мгле.</a:t>
            </a:r>
            <a:br>
              <a:rPr lang="ru-RU" sz="2400" b="1" dirty="0" smtClean="0"/>
            </a:br>
            <a:r>
              <a:rPr lang="ru-RU" sz="2400" b="1" dirty="0" smtClean="0"/>
              <a:t>Это он, солдат моей державы,</a:t>
            </a:r>
            <a:br>
              <a:rPr lang="ru-RU" sz="2400" b="1" dirty="0" smtClean="0"/>
            </a:br>
            <a:r>
              <a:rPr lang="ru-RU" sz="2400" b="1" dirty="0" smtClean="0"/>
              <a:t>Охраняет мир на всей земле.</a:t>
            </a:r>
            <a:endParaRPr lang="ru-RU" sz="24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1\Desktop\уроки памяти\pamyatnik-voinu-osvoboditelu-v-treptov-parke-v-berline-0003473594-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20355"/>
            <a:ext cx="7675592" cy="6337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1\Desktop\уроки памяти\80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4638675" cy="66579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72066" y="714356"/>
            <a:ext cx="40719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</a:rPr>
              <a:t>Alyosha</a:t>
            </a:r>
            <a:r>
              <a:rPr lang="en-US" sz="2800" b="1" i="1" dirty="0" smtClean="0">
                <a:solidFill>
                  <a:srgbClr val="FF0000"/>
                </a:solidFill>
              </a:rPr>
              <a:t> </a:t>
            </a:r>
          </a:p>
          <a:p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statue of a Soviet soldier on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Bunarjik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Hill in Plovdiv, Bulgaria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1\Desktop\уроки памяти\17445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202613" cy="5486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00298" y="357166"/>
            <a:ext cx="3507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It was installed in 1954-57</a:t>
            </a:r>
            <a:endParaRPr lang="ru-RU" sz="24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1\Desktop\уроки памяти\AlyoshaPlovdi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4572032" cy="679498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57752" y="500042"/>
            <a:ext cx="4000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11-metre tall 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tatue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of a Soviet soldier The statue tops a 6-metre pedestal lined with granite. 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2857496"/>
            <a:ext cx="42148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Alyosha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Skurlatov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a soldier of the 3rd Ukrainian Front who served as the model for this statue, died in 2013 at the age of 91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уроки памяти\17445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0452"/>
            <a:ext cx="9144000" cy="6116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00034" y="357166"/>
            <a:ext cx="828680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Apple trees and pear trees were a flower,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River mist was rising all around.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Young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Katusha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went strolling by the hour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On the steep banks,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O'er the rocky ground.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*o’er =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over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Великой победе посвящается! СПЛЕТ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018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Автоновости Архив новос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03" y="0"/>
            <a:ext cx="91108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видео) Никто не забыт, ничто не забыто // Новости на ЛКТ-inf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96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1\Desktop\уроки памяти\_13995633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328269" cy="590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42910" y="357166"/>
            <a:ext cx="781169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Tomb of the Unknown Soldier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the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2800" b="1" i="1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Alexander Garden</a:t>
            </a:r>
            <a:r>
              <a:rPr kumimoji="0" lang="en-US" sz="2800" b="1" i="1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2800" b="1" i="1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 the</a:t>
            </a:r>
            <a:r>
              <a:rPr kumimoji="0" lang="en-US" sz="2800" b="1" i="1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2800" b="1" i="1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Kremlin Wall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upload.wikimedia.org/wikipedia/commons/thumb/7/7b/Tomb_of_the_Unknown_Soldier_%28Moscow%2C_2004%29.jpg/350px-Tomb_of_the_Unknown_Soldier_%28Moscow%2C_2004%29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143116"/>
            <a:ext cx="5643602" cy="393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e:Moscow Changing of the Guard.web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285992"/>
            <a:ext cx="6572296" cy="4003688"/>
          </a:xfrm>
          <a:prstGeom prst="rect">
            <a:avLst/>
          </a:prstGeom>
          <a:noFill/>
          <a:ln>
            <a:noFill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14414" y="642918"/>
            <a:ext cx="714330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Changing of the Guard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Tomb of the Unknown Soldier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259</Words>
  <PresentationFormat>Экран (4:3)</PresentationFormat>
  <Paragraphs>55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17</cp:revision>
  <dcterms:created xsi:type="dcterms:W3CDTF">2015-03-17T17:17:12Z</dcterms:created>
  <dcterms:modified xsi:type="dcterms:W3CDTF">2016-05-18T17:50:55Z</dcterms:modified>
</cp:coreProperties>
</file>