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8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-files03.cdnandroid.com/ef/cd/5b/77/imagen-gde-logika-2-chast-0big.jpg"/>
          <p:cNvPicPr>
            <a:picLocks noChangeAspect="1" noChangeArrowheads="1"/>
          </p:cNvPicPr>
          <p:nvPr/>
        </p:nvPicPr>
        <p:blipFill>
          <a:blip r:embed="rId2"/>
          <a:srcRect t="22041" b="27532"/>
          <a:stretch>
            <a:fillRect/>
          </a:stretch>
        </p:blipFill>
        <p:spPr bwMode="auto">
          <a:xfrm>
            <a:off x="428596" y="1000108"/>
            <a:ext cx="835824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934670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дыхание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www.caloriesecrets.net/wp-content/uploads/2013/08/how-to-breath-during-exerc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429000" cy="2286001"/>
          </a:xfrm>
          <a:prstGeom prst="rect">
            <a:avLst/>
          </a:prstGeom>
          <a:noFill/>
        </p:spPr>
      </p:pic>
      <p:pic>
        <p:nvPicPr>
          <p:cNvPr id="4100" name="Picture 4" descr="http://www.zakazcenter.ru/userfiles/picbig/img201010111228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52"/>
            <a:ext cx="4297021" cy="2286016"/>
          </a:xfrm>
          <a:prstGeom prst="rect">
            <a:avLst/>
          </a:prstGeom>
          <a:noFill/>
        </p:spPr>
      </p:pic>
      <p:pic>
        <p:nvPicPr>
          <p:cNvPr id="4102" name="Picture 6" descr="http://cs6.pikabu.ru/images/big_size_comm/2014-08_1/14071444607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4067175" cy="2476501"/>
          </a:xfrm>
          <a:prstGeom prst="rect">
            <a:avLst/>
          </a:prstGeom>
          <a:noFill/>
        </p:spPr>
      </p:pic>
      <p:pic>
        <p:nvPicPr>
          <p:cNvPr id="4104" name="Picture 8" descr="https://im2-tub-ru.yandex.net/i?id=198b0b5c3d81fda2ccfae1781e7f8cce&amp;n=33&amp;h=215&amp;w=2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643182"/>
            <a:ext cx="30120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86454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s://im3-tub-ru.yandex.net/i?id=0fab5ad4ba0437dca6217dacb36aa29d&amp;n=33&amp;h=215&amp;w=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430220" cy="3286148"/>
          </a:xfrm>
          <a:prstGeom prst="rect">
            <a:avLst/>
          </a:prstGeom>
          <a:noFill/>
        </p:spPr>
      </p:pic>
      <p:pic>
        <p:nvPicPr>
          <p:cNvPr id="3076" name="Picture 4" descr="https://im3-tub-ru.yandex.net/i?id=32b798d7a401aab1bf5be182953f7467&amp;n=33&amp;h=215&amp;w=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3357584" cy="3357586"/>
          </a:xfrm>
          <a:prstGeom prst="rect">
            <a:avLst/>
          </a:prstGeom>
          <a:noFill/>
        </p:spPr>
      </p:pic>
      <p:pic>
        <p:nvPicPr>
          <p:cNvPr id="3078" name="Picture 6" descr="https://im1-tub-ru.yandex.net/i?id=e4d83652ab4527cbcc8c840d7eca5ffc&amp;n=33&amp;h=215&amp;w=2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714752"/>
            <a:ext cx="2733675" cy="2047876"/>
          </a:xfrm>
          <a:prstGeom prst="rect">
            <a:avLst/>
          </a:prstGeom>
          <a:noFill/>
        </p:spPr>
      </p:pic>
      <p:pic>
        <p:nvPicPr>
          <p:cNvPr id="3080" name="Picture 8" descr="https://im2-tub-ru.yandex.net/i?id=f4b94cb2475e7a9b3b90db2ed86b6385&amp;n=33&amp;h=215&amp;w=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982663"/>
            <a:ext cx="2047875" cy="2047876"/>
          </a:xfrm>
          <a:prstGeom prst="rect">
            <a:avLst/>
          </a:prstGeom>
          <a:noFill/>
        </p:spPr>
      </p:pic>
      <p:pic>
        <p:nvPicPr>
          <p:cNvPr id="3082" name="Picture 10" descr="https://im2-tub-ru.yandex.net/i?id=f4b94cb2475e7a9b3b90db2ed86b6385&amp;n=33&amp;h=215&amp;w=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1" y="2643182"/>
            <a:ext cx="400052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86454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круговорот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i.ytimg.com/vi/0lkjoTh1Gpk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62426" cy="2453865"/>
          </a:xfrm>
          <a:prstGeom prst="rect">
            <a:avLst/>
          </a:prstGeom>
          <a:noFill/>
        </p:spPr>
      </p:pic>
      <p:pic>
        <p:nvPicPr>
          <p:cNvPr id="2052" name="Picture 4" descr="https://im2-tub-ru.yandex.net/i?id=b37a7dc34a966d4bd6937d61ee6ac04e&amp;n=33&amp;h=215&amp;w=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357586" cy="3166146"/>
          </a:xfrm>
          <a:prstGeom prst="rect">
            <a:avLst/>
          </a:prstGeom>
          <a:noFill/>
        </p:spPr>
      </p:pic>
      <p:pic>
        <p:nvPicPr>
          <p:cNvPr id="2054" name="Picture 6" descr="https://im0-tub-ru.yandex.net/i?id=1a5580491871030323b201c76f9f3444&amp;n=33&amp;h=215&amp;w=3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7"/>
            <a:ext cx="4714908" cy="3177761"/>
          </a:xfrm>
          <a:prstGeom prst="rect">
            <a:avLst/>
          </a:prstGeom>
          <a:noFill/>
        </p:spPr>
      </p:pic>
      <p:pic>
        <p:nvPicPr>
          <p:cNvPr id="2056" name="Picture 8" descr="http://wiki.iteach.ru/images/1/17/%D0%92%D1%80%D0%B5%D0%BC%D0%B5%D0%BD%D0%B0_%D0%B3%D0%BE%D0%B4%D0%B0_%D1%80%D0%B8%D1%81%D1%83%D0%BD%D0%BA%D0%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429000"/>
            <a:ext cx="3222079" cy="3165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n--90aia8b.xn--p1ai/_dr/2/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52"/>
            <a:ext cx="3506248" cy="3286148"/>
          </a:xfrm>
          <a:prstGeom prst="rect">
            <a:avLst/>
          </a:prstGeom>
          <a:noFill/>
        </p:spPr>
      </p:pic>
      <p:pic>
        <p:nvPicPr>
          <p:cNvPr id="1028" name="Picture 4" descr="https://im1-tub-ru.yandex.net/i?id=982bd750dd537f602e7524a8c07d3674&amp;n=33&amp;h=215&amp;w=2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214710" cy="2753637"/>
          </a:xfrm>
          <a:prstGeom prst="rect">
            <a:avLst/>
          </a:prstGeom>
          <a:noFill/>
        </p:spPr>
      </p:pic>
      <p:pic>
        <p:nvPicPr>
          <p:cNvPr id="1030" name="Picture 6" descr="https://im2-tub-ru.yandex.net/i?id=647ca6887c2888368f981c30a01a8dbe&amp;n=33&amp;h=215&amp;w=2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3000396" cy="2380389"/>
          </a:xfrm>
          <a:prstGeom prst="rect">
            <a:avLst/>
          </a:prstGeom>
          <a:noFill/>
        </p:spPr>
      </p:pic>
      <p:pic>
        <p:nvPicPr>
          <p:cNvPr id="1032" name="Picture 8" descr="https://im3-tub-ru.yandex.net/i?id=6486e80fbf8c216583183ba448ffb795&amp;n=33&amp;h=215&amp;w=16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00438"/>
            <a:ext cx="2286016" cy="29430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786454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00108"/>
            <a:ext cx="66246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nstantia" pitchFamily="18" charset="0"/>
                <a:cs typeface="Arabic Typesetting" pitchFamily="66" charset="-78"/>
              </a:rPr>
              <a:t>Что лишнее?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 pitchFamily="18" charset="0"/>
              <a:cs typeface="Arabic Typesetting" pitchFamily="66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357430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/>
              <a:t>Вам предоставляются 3 фото, которые имеют что-то общее между собой, но одно из них лишнее. </a:t>
            </a:r>
            <a:br>
              <a:rPr lang="ru-RU" sz="3200" b="1" dirty="0" smtClean="0"/>
            </a:br>
            <a:r>
              <a:rPr lang="ru-RU" sz="3200" b="1" dirty="0" smtClean="0"/>
              <a:t>Ваша задача - угадать то слово, которое их не связывает.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delinetciler.org/attachments/21016d1316092840-507px-lisc_li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2656065" cy="3143272"/>
          </a:xfrm>
          <a:prstGeom prst="rect">
            <a:avLst/>
          </a:prstGeom>
          <a:noFill/>
        </p:spPr>
      </p:pic>
      <p:pic>
        <p:nvPicPr>
          <p:cNvPr id="3076" name="Picture 4" descr="http://vitamingid.ru/wp-content/uploads/2014/10/16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4284605" cy="2607916"/>
          </a:xfrm>
          <a:prstGeom prst="rect">
            <a:avLst/>
          </a:prstGeom>
          <a:noFill/>
        </p:spPr>
      </p:pic>
      <p:pic>
        <p:nvPicPr>
          <p:cNvPr id="3078" name="Picture 6" descr="http://www.webdiabet.ru/wp-content/uploads/2012/07/vliyanie-patologii-pecheni-na-razvitie-i-techenie-saharnogo-diabe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00372"/>
            <a:ext cx="4232022" cy="2786082"/>
          </a:xfrm>
          <a:prstGeom prst="rect">
            <a:avLst/>
          </a:prstGeom>
          <a:noFill/>
        </p:spPr>
      </p:pic>
      <p:pic>
        <p:nvPicPr>
          <p:cNvPr id="3080" name="Picture 8" descr="https://im0-tub-ru.yandex.net/i?id=8d54a64e1461e320bad6a81eb6c5db0d&amp;n=33&amp;h=215&amp;w=3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500438"/>
            <a:ext cx="308610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1-tub-ru.yandex.net/i?id=12fa7d40f4d2e632d1c0d099c246c109&amp;n=33&amp;h=215&amp;w=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14290"/>
            <a:ext cx="3771925" cy="2357454"/>
          </a:xfrm>
          <a:prstGeom prst="rect">
            <a:avLst/>
          </a:prstGeom>
          <a:noFill/>
        </p:spPr>
      </p:pic>
      <p:pic>
        <p:nvPicPr>
          <p:cNvPr id="1028" name="Picture 4" descr="http://www.yakatu.ru/uploads/images/k/i/s/kiseijuu_sei_no_kakurit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873972" cy="2179110"/>
          </a:xfrm>
          <a:prstGeom prst="rect">
            <a:avLst/>
          </a:prstGeom>
          <a:noFill/>
        </p:spPr>
      </p:pic>
      <p:pic>
        <p:nvPicPr>
          <p:cNvPr id="1030" name="Picture 6" descr="http://netglista.ru/wp-content/uploads/2015/02/cestoda13526837452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71744"/>
            <a:ext cx="4171928" cy="3253887"/>
          </a:xfrm>
          <a:prstGeom prst="rect">
            <a:avLst/>
          </a:prstGeom>
          <a:noFill/>
        </p:spPr>
      </p:pic>
      <p:pic>
        <p:nvPicPr>
          <p:cNvPr id="1032" name="Picture 8" descr="http://www.wallplaza.ru/wp-content/uploads/cvety/oranzhevyi-cvet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786058"/>
            <a:ext cx="406402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im0-tub-ru.yandex.net/i?id=21e38bba8e441b3ae8992f132aba0113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4292923" cy="2857520"/>
          </a:xfrm>
          <a:prstGeom prst="rect">
            <a:avLst/>
          </a:prstGeom>
          <a:noFill/>
        </p:spPr>
      </p:pic>
      <p:pic>
        <p:nvPicPr>
          <p:cNvPr id="33796" name="Picture 4" descr="http://dolinaroz62.ru/d/772213/d/kaktu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857652" cy="3857653"/>
          </a:xfrm>
          <a:prstGeom prst="rect">
            <a:avLst/>
          </a:prstGeom>
          <a:noFill/>
        </p:spPr>
      </p:pic>
      <p:pic>
        <p:nvPicPr>
          <p:cNvPr id="33798" name="Picture 6" descr="https://im2-tub-ru.yandex.net/i?id=9c5a541f85acefea0c8efa9f8e9f92e1&amp;n=33&amp;h=215&amp;w=3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214818"/>
            <a:ext cx="3977932" cy="2508081"/>
          </a:xfrm>
          <a:prstGeom prst="rect">
            <a:avLst/>
          </a:prstGeom>
          <a:noFill/>
        </p:spPr>
      </p:pic>
      <p:pic>
        <p:nvPicPr>
          <p:cNvPr id="33800" name="Picture 8" descr="https://im2-tub-ru.yandex.net/i?id=7646f496a77f930114b5ec4b1186c18b&amp;n=33&amp;h=215&amp;w=3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14686"/>
            <a:ext cx="450756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im0-tub-ru.yandex.net/i?id=028d0f4b89c8a3847070b5a73c1cc4af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756308" cy="2500330"/>
          </a:xfrm>
          <a:prstGeom prst="rect">
            <a:avLst/>
          </a:prstGeom>
          <a:noFill/>
        </p:spPr>
      </p:pic>
      <p:pic>
        <p:nvPicPr>
          <p:cNvPr id="32772" name="Picture 4" descr="https://im3-tub-ru.yandex.net/i?id=c132261cf60de231aa9b9e061116389c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3786214" cy="2520237"/>
          </a:xfrm>
          <a:prstGeom prst="rect">
            <a:avLst/>
          </a:prstGeom>
          <a:noFill/>
        </p:spPr>
      </p:pic>
      <p:pic>
        <p:nvPicPr>
          <p:cNvPr id="32774" name="Picture 6" descr="http://gotoshop.by/img/p/2014/10/6092/6092-576014121502516132.jpg"/>
          <p:cNvPicPr>
            <a:picLocks noChangeAspect="1" noChangeArrowheads="1"/>
          </p:cNvPicPr>
          <p:nvPr/>
        </p:nvPicPr>
        <p:blipFill>
          <a:blip r:embed="rId4"/>
          <a:srcRect l="16715" t="8264" r="12239" b="1324"/>
          <a:stretch>
            <a:fillRect/>
          </a:stretch>
        </p:blipFill>
        <p:spPr bwMode="auto">
          <a:xfrm>
            <a:off x="1071538" y="2857496"/>
            <a:ext cx="2834790" cy="3857652"/>
          </a:xfrm>
          <a:prstGeom prst="rect">
            <a:avLst/>
          </a:prstGeom>
          <a:noFill/>
        </p:spPr>
      </p:pic>
      <p:pic>
        <p:nvPicPr>
          <p:cNvPr id="32776" name="Picture 8" descr="https://im2-tub-ru.yandex.net/i?id=1b123a34b7ee041565d857498d6c198c&amp;n=33&amp;h=215&amp;w=2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928934"/>
            <a:ext cx="3643338" cy="362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9324" y="1000108"/>
            <a:ext cx="84146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nstantia" pitchFamily="18" charset="0"/>
                <a:cs typeface="Arabic Typesetting" pitchFamily="66" charset="-78"/>
              </a:rPr>
              <a:t>Чего не хватает?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 pitchFamily="18" charset="0"/>
              <a:cs typeface="Arabic Typesetting" pitchFamily="66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357430"/>
            <a:ext cx="71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/>
              <a:t>Вам предоставляются фото, на которых что-то отсутствует.</a:t>
            </a:r>
            <a:br>
              <a:rPr lang="ru-RU" sz="3200" b="1" dirty="0" smtClean="0"/>
            </a:br>
            <a:r>
              <a:rPr lang="ru-RU" sz="3200" b="1" dirty="0" smtClean="0"/>
              <a:t>Ваша задача - угадать что отсутствует.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428736"/>
            <a:ext cx="64342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nstantia" pitchFamily="18" charset="0"/>
                <a:cs typeface="Arabic Typesetting" pitchFamily="66" charset="-78"/>
              </a:rPr>
              <a:t>Что общего?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 pitchFamily="18" charset="0"/>
              <a:cs typeface="Arabic Typesetting" pitchFamily="66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828836"/>
            <a:ext cx="5715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b="1" dirty="0" smtClean="0"/>
              <a:t>Вам предоставляются 4 фото - подсказки, которые имеют что-то общее между собой. </a:t>
            </a:r>
            <a:br>
              <a:rPr lang="ru-RU" sz="3200" b="1" dirty="0" smtClean="0"/>
            </a:br>
            <a:r>
              <a:rPr lang="ru-RU" sz="3200" b="1" dirty="0" smtClean="0"/>
              <a:t>Ваша задача - угадать то слово, которое их связывает.</a:t>
            </a:r>
            <a:endParaRPr lang="ru-RU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http://smeshnie.ru/wp-content/uploads/2010/12/1293581295_CHego_to_ne_hvataet_23_foto_15.jpg"/>
          <p:cNvPicPr>
            <a:picLocks noChangeAspect="1" noChangeArrowheads="1"/>
          </p:cNvPicPr>
          <p:nvPr/>
        </p:nvPicPr>
        <p:blipFill>
          <a:blip r:embed="rId2"/>
          <a:srcRect l="2107" t="1515" r="5185" b="12121"/>
          <a:stretch>
            <a:fillRect/>
          </a:stretch>
        </p:blipFill>
        <p:spPr bwMode="auto">
          <a:xfrm>
            <a:off x="714347" y="357166"/>
            <a:ext cx="7720317" cy="5000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5429264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смычок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im2-tub-ru.yandex.net/i?id=8cade4cabb67ed061872fe05f0fd6769&amp;n=33&amp;h=215&amp;w=2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4764746" cy="4286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429264"/>
            <a:ext cx="8028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Передних ног у жеребенка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allpapers1920.ru/img/picture/Sep/19/16bc6391b32681c89583da2b33fd55e4/6.jpg"/>
          <p:cNvPicPr>
            <a:picLocks noChangeAspect="1" noChangeArrowheads="1"/>
          </p:cNvPicPr>
          <p:nvPr/>
        </p:nvPicPr>
        <p:blipFill>
          <a:blip r:embed="rId2"/>
          <a:srcRect l="1534" t="51915"/>
          <a:stretch>
            <a:fillRect/>
          </a:stretch>
        </p:blipFill>
        <p:spPr bwMode="auto">
          <a:xfrm>
            <a:off x="1571604" y="785794"/>
            <a:ext cx="6143668" cy="41659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wallpapers1920.ru/img/picture/Sep/19/16bc6391b32681c89583da2b33fd55e4/6.jpg"/>
          <p:cNvPicPr>
            <a:picLocks noChangeAspect="1" noChangeArrowheads="1"/>
          </p:cNvPicPr>
          <p:nvPr/>
        </p:nvPicPr>
        <p:blipFill>
          <a:blip r:embed="rId2"/>
          <a:srcRect l="1534" b="52503"/>
          <a:stretch>
            <a:fillRect/>
          </a:stretch>
        </p:blipFill>
        <p:spPr bwMode="auto">
          <a:xfrm>
            <a:off x="1571604" y="785794"/>
            <a:ext cx="618615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im3-tub-ru.yandex.net/i?id=09dfc84e80446f89e50faeed853b1760&amp;n=33&amp;h=215&amp;w=323"/>
          <p:cNvPicPr>
            <a:picLocks noChangeAspect="1" noChangeArrowheads="1"/>
          </p:cNvPicPr>
          <p:nvPr/>
        </p:nvPicPr>
        <p:blipFill>
          <a:blip r:embed="rId2"/>
          <a:srcRect b="10851"/>
          <a:stretch>
            <a:fillRect/>
          </a:stretch>
        </p:blipFill>
        <p:spPr bwMode="auto">
          <a:xfrm>
            <a:off x="1428728" y="1357298"/>
            <a:ext cx="6500858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429264"/>
            <a:ext cx="1598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im0-tub-ru.yandex.net/i?id=39834992c9d6645ea3d8fd9c2cbab34f&amp;n=33&amp;h=215&amp;w=287"/>
          <p:cNvPicPr>
            <a:picLocks noChangeAspect="1" noChangeArrowheads="1"/>
          </p:cNvPicPr>
          <p:nvPr/>
        </p:nvPicPr>
        <p:blipFill>
          <a:blip r:embed="rId2"/>
          <a:srcRect l="41812" t="6977" r="3309" b="9302"/>
          <a:stretch>
            <a:fillRect/>
          </a:stretch>
        </p:blipFill>
        <p:spPr bwMode="auto">
          <a:xfrm>
            <a:off x="2857488" y="1214422"/>
            <a:ext cx="3312937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5214950"/>
            <a:ext cx="166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лапы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www.tucson-club.ru/forum/imagehosting/2013/03/17/175144e4f96e884.jpg"/>
          <p:cNvPicPr>
            <a:picLocks noChangeAspect="1" noChangeArrowheads="1"/>
          </p:cNvPicPr>
          <p:nvPr/>
        </p:nvPicPr>
        <p:blipFill>
          <a:blip r:embed="rId2"/>
          <a:srcRect b="6849"/>
          <a:stretch>
            <a:fillRect/>
          </a:stretch>
        </p:blipFill>
        <p:spPr bwMode="auto">
          <a:xfrm>
            <a:off x="2000232" y="714356"/>
            <a:ext cx="5357850" cy="4857784"/>
          </a:xfrm>
          <a:prstGeom prst="rect">
            <a:avLst/>
          </a:prstGeom>
          <a:noFill/>
        </p:spPr>
      </p:pic>
      <p:sp>
        <p:nvSpPr>
          <p:cNvPr id="5" name="Капля 4"/>
          <p:cNvSpPr/>
          <p:nvPr/>
        </p:nvSpPr>
        <p:spPr>
          <a:xfrm rot="14717626">
            <a:off x="4736293" y="2719186"/>
            <a:ext cx="2619397" cy="2354436"/>
          </a:xfrm>
          <a:prstGeom prst="teardrop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4061065">
            <a:off x="4839352" y="2287638"/>
            <a:ext cx="2619397" cy="2354436"/>
          </a:xfrm>
          <a:prstGeom prst="teardrop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cs307710.vk.me/v307710158/447f/30H3GHqgU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5857916" cy="609223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071670" y="2857496"/>
            <a:ext cx="3857652" cy="22145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225825">
            <a:off x="3064917" y="2520714"/>
            <a:ext cx="3857652" cy="22145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9" name="Picture 3" descr="C:\Users\Админ\Desktop\i - копия.jpg"/>
          <p:cNvPicPr>
            <a:picLocks noChangeAspect="1" noChangeArrowheads="1"/>
          </p:cNvPicPr>
          <p:nvPr/>
        </p:nvPicPr>
        <p:blipFill>
          <a:blip r:embed="rId2"/>
          <a:srcRect l="35156"/>
          <a:stretch>
            <a:fillRect/>
          </a:stretch>
        </p:blipFill>
        <p:spPr bwMode="auto">
          <a:xfrm>
            <a:off x="1428728" y="571480"/>
            <a:ext cx="4743482" cy="4572032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4186410" y="1972019"/>
            <a:ext cx="1369097" cy="1043639"/>
          </a:xfrm>
          <a:custGeom>
            <a:avLst/>
            <a:gdLst>
              <a:gd name="connsiteX0" fmla="*/ 231354 w 1369097"/>
              <a:gd name="connsiteY0" fmla="*/ 165253 h 1043639"/>
              <a:gd name="connsiteX1" fmla="*/ 209320 w 1369097"/>
              <a:gd name="connsiteY1" fmla="*/ 396608 h 1043639"/>
              <a:gd name="connsiteX2" fmla="*/ 187286 w 1369097"/>
              <a:gd name="connsiteY2" fmla="*/ 462709 h 1043639"/>
              <a:gd name="connsiteX3" fmla="*/ 176270 w 1369097"/>
              <a:gd name="connsiteY3" fmla="*/ 495759 h 1043639"/>
              <a:gd name="connsiteX4" fmla="*/ 154236 w 1369097"/>
              <a:gd name="connsiteY4" fmla="*/ 528810 h 1043639"/>
              <a:gd name="connsiteX5" fmla="*/ 132202 w 1369097"/>
              <a:gd name="connsiteY5" fmla="*/ 594911 h 1043639"/>
              <a:gd name="connsiteX6" fmla="*/ 110168 w 1369097"/>
              <a:gd name="connsiteY6" fmla="*/ 683046 h 1043639"/>
              <a:gd name="connsiteX7" fmla="*/ 88135 w 1369097"/>
              <a:gd name="connsiteY7" fmla="*/ 749147 h 1043639"/>
              <a:gd name="connsiteX8" fmla="*/ 77118 w 1369097"/>
              <a:gd name="connsiteY8" fmla="*/ 782198 h 1043639"/>
              <a:gd name="connsiteX9" fmla="*/ 33050 w 1369097"/>
              <a:gd name="connsiteY9" fmla="*/ 848299 h 1043639"/>
              <a:gd name="connsiteX10" fmla="*/ 0 w 1369097"/>
              <a:gd name="connsiteY10" fmla="*/ 914400 h 1043639"/>
              <a:gd name="connsiteX11" fmla="*/ 11017 w 1369097"/>
              <a:gd name="connsiteY11" fmla="*/ 969485 h 1043639"/>
              <a:gd name="connsiteX12" fmla="*/ 44067 w 1369097"/>
              <a:gd name="connsiteY12" fmla="*/ 980501 h 1043639"/>
              <a:gd name="connsiteX13" fmla="*/ 143219 w 1369097"/>
              <a:gd name="connsiteY13" fmla="*/ 1035586 h 1043639"/>
              <a:gd name="connsiteX14" fmla="*/ 484742 w 1369097"/>
              <a:gd name="connsiteY14" fmla="*/ 1024569 h 1043639"/>
              <a:gd name="connsiteX15" fmla="*/ 517792 w 1369097"/>
              <a:gd name="connsiteY15" fmla="*/ 1013552 h 1043639"/>
              <a:gd name="connsiteX16" fmla="*/ 561860 w 1369097"/>
              <a:gd name="connsiteY16" fmla="*/ 1002535 h 1043639"/>
              <a:gd name="connsiteX17" fmla="*/ 705079 w 1369097"/>
              <a:gd name="connsiteY17" fmla="*/ 991518 h 1043639"/>
              <a:gd name="connsiteX18" fmla="*/ 804231 w 1369097"/>
              <a:gd name="connsiteY18" fmla="*/ 969485 h 1043639"/>
              <a:gd name="connsiteX19" fmla="*/ 881349 w 1369097"/>
              <a:gd name="connsiteY19" fmla="*/ 947451 h 1043639"/>
              <a:gd name="connsiteX20" fmla="*/ 925417 w 1369097"/>
              <a:gd name="connsiteY20" fmla="*/ 936434 h 1043639"/>
              <a:gd name="connsiteX21" fmla="*/ 991518 w 1369097"/>
              <a:gd name="connsiteY21" fmla="*/ 892367 h 1043639"/>
              <a:gd name="connsiteX22" fmla="*/ 1068636 w 1369097"/>
              <a:gd name="connsiteY22" fmla="*/ 826265 h 1043639"/>
              <a:gd name="connsiteX23" fmla="*/ 1134737 w 1369097"/>
              <a:gd name="connsiteY23" fmla="*/ 760164 h 1043639"/>
              <a:gd name="connsiteX24" fmla="*/ 1167788 w 1369097"/>
              <a:gd name="connsiteY24" fmla="*/ 727114 h 1043639"/>
              <a:gd name="connsiteX25" fmla="*/ 1189821 w 1369097"/>
              <a:gd name="connsiteY25" fmla="*/ 694063 h 1043639"/>
              <a:gd name="connsiteX26" fmla="*/ 1222872 w 1369097"/>
              <a:gd name="connsiteY26" fmla="*/ 661012 h 1043639"/>
              <a:gd name="connsiteX27" fmla="*/ 1266939 w 1369097"/>
              <a:gd name="connsiteY27" fmla="*/ 594911 h 1043639"/>
              <a:gd name="connsiteX28" fmla="*/ 1277956 w 1369097"/>
              <a:gd name="connsiteY28" fmla="*/ 561861 h 1043639"/>
              <a:gd name="connsiteX29" fmla="*/ 1311007 w 1369097"/>
              <a:gd name="connsiteY29" fmla="*/ 517793 h 1043639"/>
              <a:gd name="connsiteX30" fmla="*/ 1344057 w 1369097"/>
              <a:gd name="connsiteY30" fmla="*/ 418641 h 1043639"/>
              <a:gd name="connsiteX31" fmla="*/ 1355074 w 1369097"/>
              <a:gd name="connsiteY31" fmla="*/ 385591 h 1043639"/>
              <a:gd name="connsiteX32" fmla="*/ 1366091 w 1369097"/>
              <a:gd name="connsiteY32" fmla="*/ 352540 h 1043639"/>
              <a:gd name="connsiteX33" fmla="*/ 1344057 w 1369097"/>
              <a:gd name="connsiteY33" fmla="*/ 165253 h 1043639"/>
              <a:gd name="connsiteX34" fmla="*/ 1322024 w 1369097"/>
              <a:gd name="connsiteY34" fmla="*/ 132203 h 1043639"/>
              <a:gd name="connsiteX35" fmla="*/ 1288973 w 1369097"/>
              <a:gd name="connsiteY35" fmla="*/ 110169 h 1043639"/>
              <a:gd name="connsiteX36" fmla="*/ 1233889 w 1369097"/>
              <a:gd name="connsiteY36" fmla="*/ 66101 h 1043639"/>
              <a:gd name="connsiteX37" fmla="*/ 1200838 w 1369097"/>
              <a:gd name="connsiteY37" fmla="*/ 33051 h 1043639"/>
              <a:gd name="connsiteX38" fmla="*/ 1013551 w 1369097"/>
              <a:gd name="connsiteY38" fmla="*/ 0 h 1043639"/>
              <a:gd name="connsiteX39" fmla="*/ 506776 w 1369097"/>
              <a:gd name="connsiteY39" fmla="*/ 22034 h 1043639"/>
              <a:gd name="connsiteX40" fmla="*/ 473725 w 1369097"/>
              <a:gd name="connsiteY40" fmla="*/ 33051 h 1043639"/>
              <a:gd name="connsiteX41" fmla="*/ 385590 w 1369097"/>
              <a:gd name="connsiteY41" fmla="*/ 55085 h 1043639"/>
              <a:gd name="connsiteX42" fmla="*/ 319489 w 1369097"/>
              <a:gd name="connsiteY42" fmla="*/ 99152 h 1043639"/>
              <a:gd name="connsiteX43" fmla="*/ 286438 w 1369097"/>
              <a:gd name="connsiteY43" fmla="*/ 121186 h 1043639"/>
              <a:gd name="connsiteX44" fmla="*/ 264404 w 1369097"/>
              <a:gd name="connsiteY44" fmla="*/ 154236 h 1043639"/>
              <a:gd name="connsiteX45" fmla="*/ 231354 w 1369097"/>
              <a:gd name="connsiteY45" fmla="*/ 165253 h 104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69097" h="1043639">
                <a:moveTo>
                  <a:pt x="231354" y="165253"/>
                </a:moveTo>
                <a:cubicBezTo>
                  <a:pt x="222173" y="205648"/>
                  <a:pt x="225760" y="330850"/>
                  <a:pt x="209320" y="396608"/>
                </a:cubicBezTo>
                <a:cubicBezTo>
                  <a:pt x="203687" y="419140"/>
                  <a:pt x="194630" y="440675"/>
                  <a:pt x="187286" y="462709"/>
                </a:cubicBezTo>
                <a:cubicBezTo>
                  <a:pt x="183614" y="473726"/>
                  <a:pt x="182711" y="486097"/>
                  <a:pt x="176270" y="495759"/>
                </a:cubicBezTo>
                <a:cubicBezTo>
                  <a:pt x="168925" y="506776"/>
                  <a:pt x="159614" y="516710"/>
                  <a:pt x="154236" y="528810"/>
                </a:cubicBezTo>
                <a:cubicBezTo>
                  <a:pt x="144803" y="550034"/>
                  <a:pt x="139547" y="572877"/>
                  <a:pt x="132202" y="594911"/>
                </a:cubicBezTo>
                <a:cubicBezTo>
                  <a:pt x="98778" y="695182"/>
                  <a:pt x="150044" y="536831"/>
                  <a:pt x="110168" y="683046"/>
                </a:cubicBezTo>
                <a:cubicBezTo>
                  <a:pt x="104057" y="705453"/>
                  <a:pt x="95479" y="727113"/>
                  <a:pt x="88135" y="749147"/>
                </a:cubicBezTo>
                <a:cubicBezTo>
                  <a:pt x="84463" y="760164"/>
                  <a:pt x="83560" y="772535"/>
                  <a:pt x="77118" y="782198"/>
                </a:cubicBezTo>
                <a:cubicBezTo>
                  <a:pt x="62429" y="804232"/>
                  <a:pt x="41424" y="823177"/>
                  <a:pt x="33050" y="848299"/>
                </a:cubicBezTo>
                <a:cubicBezTo>
                  <a:pt x="17846" y="893911"/>
                  <a:pt x="28475" y="871687"/>
                  <a:pt x="0" y="914400"/>
                </a:cubicBezTo>
                <a:cubicBezTo>
                  <a:pt x="3672" y="932762"/>
                  <a:pt x="630" y="953905"/>
                  <a:pt x="11017" y="969485"/>
                </a:cubicBezTo>
                <a:cubicBezTo>
                  <a:pt x="17458" y="979147"/>
                  <a:pt x="33916" y="974861"/>
                  <a:pt x="44067" y="980501"/>
                </a:cubicBezTo>
                <a:cubicBezTo>
                  <a:pt x="157715" y="1043639"/>
                  <a:pt x="68432" y="1010657"/>
                  <a:pt x="143219" y="1035586"/>
                </a:cubicBezTo>
                <a:cubicBezTo>
                  <a:pt x="257060" y="1031914"/>
                  <a:pt x="371038" y="1031258"/>
                  <a:pt x="484742" y="1024569"/>
                </a:cubicBezTo>
                <a:cubicBezTo>
                  <a:pt x="496335" y="1023887"/>
                  <a:pt x="506626" y="1016742"/>
                  <a:pt x="517792" y="1013552"/>
                </a:cubicBezTo>
                <a:cubicBezTo>
                  <a:pt x="532351" y="1009392"/>
                  <a:pt x="546822" y="1004304"/>
                  <a:pt x="561860" y="1002535"/>
                </a:cubicBezTo>
                <a:cubicBezTo>
                  <a:pt x="609413" y="996940"/>
                  <a:pt x="657339" y="995190"/>
                  <a:pt x="705079" y="991518"/>
                </a:cubicBezTo>
                <a:cubicBezTo>
                  <a:pt x="812560" y="964648"/>
                  <a:pt x="678343" y="997459"/>
                  <a:pt x="804231" y="969485"/>
                </a:cubicBezTo>
                <a:cubicBezTo>
                  <a:pt x="881709" y="952268"/>
                  <a:pt x="816949" y="965851"/>
                  <a:pt x="881349" y="947451"/>
                </a:cubicBezTo>
                <a:cubicBezTo>
                  <a:pt x="895908" y="943291"/>
                  <a:pt x="910728" y="940106"/>
                  <a:pt x="925417" y="936434"/>
                </a:cubicBezTo>
                <a:cubicBezTo>
                  <a:pt x="947451" y="921745"/>
                  <a:pt x="972793" y="911092"/>
                  <a:pt x="991518" y="892367"/>
                </a:cubicBezTo>
                <a:cubicBezTo>
                  <a:pt x="1109481" y="774400"/>
                  <a:pt x="927333" y="953438"/>
                  <a:pt x="1068636" y="826265"/>
                </a:cubicBezTo>
                <a:cubicBezTo>
                  <a:pt x="1091797" y="805420"/>
                  <a:pt x="1112703" y="782198"/>
                  <a:pt x="1134737" y="760164"/>
                </a:cubicBezTo>
                <a:cubicBezTo>
                  <a:pt x="1145754" y="749147"/>
                  <a:pt x="1159146" y="740078"/>
                  <a:pt x="1167788" y="727114"/>
                </a:cubicBezTo>
                <a:cubicBezTo>
                  <a:pt x="1175132" y="716097"/>
                  <a:pt x="1181345" y="704235"/>
                  <a:pt x="1189821" y="694063"/>
                </a:cubicBezTo>
                <a:cubicBezTo>
                  <a:pt x="1199795" y="682094"/>
                  <a:pt x="1213307" y="673310"/>
                  <a:pt x="1222872" y="661012"/>
                </a:cubicBezTo>
                <a:cubicBezTo>
                  <a:pt x="1239130" y="640109"/>
                  <a:pt x="1258565" y="620033"/>
                  <a:pt x="1266939" y="594911"/>
                </a:cubicBezTo>
                <a:cubicBezTo>
                  <a:pt x="1270611" y="583894"/>
                  <a:pt x="1272194" y="571944"/>
                  <a:pt x="1277956" y="561861"/>
                </a:cubicBezTo>
                <a:cubicBezTo>
                  <a:pt x="1287066" y="545919"/>
                  <a:pt x="1299990" y="532482"/>
                  <a:pt x="1311007" y="517793"/>
                </a:cubicBezTo>
                <a:lnTo>
                  <a:pt x="1344057" y="418641"/>
                </a:lnTo>
                <a:lnTo>
                  <a:pt x="1355074" y="385591"/>
                </a:lnTo>
                <a:lnTo>
                  <a:pt x="1366091" y="352540"/>
                </a:lnTo>
                <a:cubicBezTo>
                  <a:pt x="1364350" y="328165"/>
                  <a:pt x="1369097" y="215334"/>
                  <a:pt x="1344057" y="165253"/>
                </a:cubicBezTo>
                <a:cubicBezTo>
                  <a:pt x="1338136" y="153410"/>
                  <a:pt x="1331386" y="141565"/>
                  <a:pt x="1322024" y="132203"/>
                </a:cubicBezTo>
                <a:cubicBezTo>
                  <a:pt x="1312661" y="122840"/>
                  <a:pt x="1299990" y="117514"/>
                  <a:pt x="1288973" y="110169"/>
                </a:cubicBezTo>
                <a:cubicBezTo>
                  <a:pt x="1239696" y="36254"/>
                  <a:pt x="1297744" y="108671"/>
                  <a:pt x="1233889" y="66101"/>
                </a:cubicBezTo>
                <a:cubicBezTo>
                  <a:pt x="1220925" y="57459"/>
                  <a:pt x="1215022" y="39498"/>
                  <a:pt x="1200838" y="33051"/>
                </a:cubicBezTo>
                <a:cubicBezTo>
                  <a:pt x="1152147" y="10919"/>
                  <a:pt x="1064059" y="5612"/>
                  <a:pt x="1013551" y="0"/>
                </a:cubicBezTo>
                <a:cubicBezTo>
                  <a:pt x="950820" y="2240"/>
                  <a:pt x="607121" y="12477"/>
                  <a:pt x="506776" y="22034"/>
                </a:cubicBezTo>
                <a:cubicBezTo>
                  <a:pt x="495215" y="23135"/>
                  <a:pt x="484991" y="30234"/>
                  <a:pt x="473725" y="33051"/>
                </a:cubicBezTo>
                <a:cubicBezTo>
                  <a:pt x="455966" y="37491"/>
                  <a:pt x="406194" y="43638"/>
                  <a:pt x="385590" y="55085"/>
                </a:cubicBezTo>
                <a:cubicBezTo>
                  <a:pt x="362441" y="67945"/>
                  <a:pt x="341523" y="84463"/>
                  <a:pt x="319489" y="99152"/>
                </a:cubicBezTo>
                <a:lnTo>
                  <a:pt x="286438" y="121186"/>
                </a:lnTo>
                <a:cubicBezTo>
                  <a:pt x="279093" y="132203"/>
                  <a:pt x="273766" y="144874"/>
                  <a:pt x="264404" y="154236"/>
                </a:cubicBezTo>
                <a:cubicBezTo>
                  <a:pt x="211228" y="207412"/>
                  <a:pt x="240535" y="124858"/>
                  <a:pt x="231354" y="165253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556214" y="2432845"/>
            <a:ext cx="1054784" cy="839165"/>
          </a:xfrm>
          <a:custGeom>
            <a:avLst/>
            <a:gdLst>
              <a:gd name="connsiteX0" fmla="*/ 140384 w 1054784"/>
              <a:gd name="connsiteY0" fmla="*/ 67984 h 839165"/>
              <a:gd name="connsiteX1" fmla="*/ 173434 w 1054784"/>
              <a:gd name="connsiteY1" fmla="*/ 56967 h 839165"/>
              <a:gd name="connsiteX2" fmla="*/ 779362 w 1054784"/>
              <a:gd name="connsiteY2" fmla="*/ 56967 h 839165"/>
              <a:gd name="connsiteX3" fmla="*/ 823429 w 1054784"/>
              <a:gd name="connsiteY3" fmla="*/ 67984 h 839165"/>
              <a:gd name="connsiteX4" fmla="*/ 977666 w 1054784"/>
              <a:gd name="connsiteY4" fmla="*/ 90018 h 839165"/>
              <a:gd name="connsiteX5" fmla="*/ 1043767 w 1054784"/>
              <a:gd name="connsiteY5" fmla="*/ 123068 h 839165"/>
              <a:gd name="connsiteX6" fmla="*/ 1054784 w 1054784"/>
              <a:gd name="connsiteY6" fmla="*/ 156119 h 839165"/>
              <a:gd name="connsiteX7" fmla="*/ 1021733 w 1054784"/>
              <a:gd name="connsiteY7" fmla="*/ 167136 h 839165"/>
              <a:gd name="connsiteX8" fmla="*/ 1010716 w 1054784"/>
              <a:gd name="connsiteY8" fmla="*/ 200186 h 839165"/>
              <a:gd name="connsiteX9" fmla="*/ 999699 w 1054784"/>
              <a:gd name="connsiteY9" fmla="*/ 497642 h 839165"/>
              <a:gd name="connsiteX10" fmla="*/ 966649 w 1054784"/>
              <a:gd name="connsiteY10" fmla="*/ 530692 h 839165"/>
              <a:gd name="connsiteX11" fmla="*/ 944615 w 1054784"/>
              <a:gd name="connsiteY11" fmla="*/ 563743 h 839165"/>
              <a:gd name="connsiteX12" fmla="*/ 900547 w 1054784"/>
              <a:gd name="connsiteY12" fmla="*/ 662895 h 839165"/>
              <a:gd name="connsiteX13" fmla="*/ 867497 w 1054784"/>
              <a:gd name="connsiteY13" fmla="*/ 684928 h 839165"/>
              <a:gd name="connsiteX14" fmla="*/ 823429 w 1054784"/>
              <a:gd name="connsiteY14" fmla="*/ 740013 h 839165"/>
              <a:gd name="connsiteX15" fmla="*/ 801396 w 1054784"/>
              <a:gd name="connsiteY15" fmla="*/ 773063 h 839165"/>
              <a:gd name="connsiteX16" fmla="*/ 735294 w 1054784"/>
              <a:gd name="connsiteY16" fmla="*/ 806114 h 839165"/>
              <a:gd name="connsiteX17" fmla="*/ 691227 w 1054784"/>
              <a:gd name="connsiteY17" fmla="*/ 817131 h 839165"/>
              <a:gd name="connsiteX18" fmla="*/ 647159 w 1054784"/>
              <a:gd name="connsiteY18" fmla="*/ 839165 h 839165"/>
              <a:gd name="connsiteX19" fmla="*/ 404788 w 1054784"/>
              <a:gd name="connsiteY19" fmla="*/ 828148 h 839165"/>
              <a:gd name="connsiteX20" fmla="*/ 338687 w 1054784"/>
              <a:gd name="connsiteY20" fmla="*/ 806114 h 839165"/>
              <a:gd name="connsiteX21" fmla="*/ 228519 w 1054784"/>
              <a:gd name="connsiteY21" fmla="*/ 773063 h 839165"/>
              <a:gd name="connsiteX22" fmla="*/ 162417 w 1054784"/>
              <a:gd name="connsiteY22" fmla="*/ 740013 h 839165"/>
              <a:gd name="connsiteX23" fmla="*/ 63266 w 1054784"/>
              <a:gd name="connsiteY23" fmla="*/ 651878 h 839165"/>
              <a:gd name="connsiteX24" fmla="*/ 41232 w 1054784"/>
              <a:gd name="connsiteY24" fmla="*/ 618827 h 839165"/>
              <a:gd name="connsiteX25" fmla="*/ 19198 w 1054784"/>
              <a:gd name="connsiteY25" fmla="*/ 552726 h 839165"/>
              <a:gd name="connsiteX26" fmla="*/ 52249 w 1054784"/>
              <a:gd name="connsiteY26" fmla="*/ 200186 h 839165"/>
              <a:gd name="connsiteX27" fmla="*/ 63266 w 1054784"/>
              <a:gd name="connsiteY27" fmla="*/ 167136 h 839165"/>
              <a:gd name="connsiteX28" fmla="*/ 96316 w 1054784"/>
              <a:gd name="connsiteY28" fmla="*/ 101035 h 839165"/>
              <a:gd name="connsiteX29" fmla="*/ 129367 w 1054784"/>
              <a:gd name="connsiteY29" fmla="*/ 90018 h 839165"/>
              <a:gd name="connsiteX30" fmla="*/ 140384 w 1054784"/>
              <a:gd name="connsiteY30" fmla="*/ 67984 h 83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54784" h="839165">
                <a:moveTo>
                  <a:pt x="140384" y="67984"/>
                </a:moveTo>
                <a:cubicBezTo>
                  <a:pt x="151401" y="64312"/>
                  <a:pt x="162268" y="60157"/>
                  <a:pt x="173434" y="56967"/>
                </a:cubicBezTo>
                <a:cubicBezTo>
                  <a:pt x="372817" y="0"/>
                  <a:pt x="529152" y="52061"/>
                  <a:pt x="779362" y="56967"/>
                </a:cubicBezTo>
                <a:cubicBezTo>
                  <a:pt x="794051" y="60639"/>
                  <a:pt x="808494" y="65495"/>
                  <a:pt x="823429" y="67984"/>
                </a:cubicBezTo>
                <a:cubicBezTo>
                  <a:pt x="874657" y="76522"/>
                  <a:pt x="977666" y="90018"/>
                  <a:pt x="977666" y="90018"/>
                </a:cubicBezTo>
                <a:cubicBezTo>
                  <a:pt x="999437" y="97275"/>
                  <a:pt x="1028236" y="103655"/>
                  <a:pt x="1043767" y="123068"/>
                </a:cubicBezTo>
                <a:cubicBezTo>
                  <a:pt x="1051022" y="132136"/>
                  <a:pt x="1051112" y="145102"/>
                  <a:pt x="1054784" y="156119"/>
                </a:cubicBezTo>
                <a:cubicBezTo>
                  <a:pt x="1043767" y="159791"/>
                  <a:pt x="1029945" y="158925"/>
                  <a:pt x="1021733" y="167136"/>
                </a:cubicBezTo>
                <a:cubicBezTo>
                  <a:pt x="1013522" y="175347"/>
                  <a:pt x="1011488" y="188599"/>
                  <a:pt x="1010716" y="200186"/>
                </a:cubicBezTo>
                <a:cubicBezTo>
                  <a:pt x="1004116" y="299186"/>
                  <a:pt x="1012812" y="399292"/>
                  <a:pt x="999699" y="497642"/>
                </a:cubicBezTo>
                <a:cubicBezTo>
                  <a:pt x="997640" y="513085"/>
                  <a:pt x="976623" y="518723"/>
                  <a:pt x="966649" y="530692"/>
                </a:cubicBezTo>
                <a:cubicBezTo>
                  <a:pt x="958172" y="540864"/>
                  <a:pt x="949993" y="551643"/>
                  <a:pt x="944615" y="563743"/>
                </a:cubicBezTo>
                <a:cubicBezTo>
                  <a:pt x="927161" y="603014"/>
                  <a:pt x="930466" y="632976"/>
                  <a:pt x="900547" y="662895"/>
                </a:cubicBezTo>
                <a:cubicBezTo>
                  <a:pt x="891185" y="672257"/>
                  <a:pt x="878514" y="677584"/>
                  <a:pt x="867497" y="684928"/>
                </a:cubicBezTo>
                <a:cubicBezTo>
                  <a:pt x="846049" y="749271"/>
                  <a:pt x="873261" y="690181"/>
                  <a:pt x="823429" y="740013"/>
                </a:cubicBezTo>
                <a:cubicBezTo>
                  <a:pt x="814067" y="749375"/>
                  <a:pt x="810758" y="763701"/>
                  <a:pt x="801396" y="773063"/>
                </a:cubicBezTo>
                <a:cubicBezTo>
                  <a:pt x="782082" y="792377"/>
                  <a:pt x="760383" y="798946"/>
                  <a:pt x="735294" y="806114"/>
                </a:cubicBezTo>
                <a:cubicBezTo>
                  <a:pt x="720735" y="810274"/>
                  <a:pt x="705404" y="811815"/>
                  <a:pt x="691227" y="817131"/>
                </a:cubicBezTo>
                <a:cubicBezTo>
                  <a:pt x="675850" y="822898"/>
                  <a:pt x="661848" y="831820"/>
                  <a:pt x="647159" y="839165"/>
                </a:cubicBezTo>
                <a:cubicBezTo>
                  <a:pt x="566369" y="835493"/>
                  <a:pt x="485202" y="836764"/>
                  <a:pt x="404788" y="828148"/>
                </a:cubicBezTo>
                <a:cubicBezTo>
                  <a:pt x="381695" y="825674"/>
                  <a:pt x="361219" y="811747"/>
                  <a:pt x="338687" y="806114"/>
                </a:cubicBezTo>
                <a:cubicBezTo>
                  <a:pt x="314052" y="799955"/>
                  <a:pt x="244613" y="783792"/>
                  <a:pt x="228519" y="773063"/>
                </a:cubicBezTo>
                <a:cubicBezTo>
                  <a:pt x="185805" y="744589"/>
                  <a:pt x="208029" y="755217"/>
                  <a:pt x="162417" y="740013"/>
                </a:cubicBezTo>
                <a:cubicBezTo>
                  <a:pt x="122680" y="713521"/>
                  <a:pt x="93450" y="697154"/>
                  <a:pt x="63266" y="651878"/>
                </a:cubicBezTo>
                <a:cubicBezTo>
                  <a:pt x="55921" y="640861"/>
                  <a:pt x="46610" y="630927"/>
                  <a:pt x="41232" y="618827"/>
                </a:cubicBezTo>
                <a:cubicBezTo>
                  <a:pt x="31799" y="597603"/>
                  <a:pt x="19198" y="552726"/>
                  <a:pt x="19198" y="552726"/>
                </a:cubicBezTo>
                <a:cubicBezTo>
                  <a:pt x="31107" y="243087"/>
                  <a:pt x="0" y="356933"/>
                  <a:pt x="52249" y="200186"/>
                </a:cubicBezTo>
                <a:lnTo>
                  <a:pt x="63266" y="167136"/>
                </a:lnTo>
                <a:cubicBezTo>
                  <a:pt x="70524" y="145361"/>
                  <a:pt x="76898" y="116569"/>
                  <a:pt x="96316" y="101035"/>
                </a:cubicBezTo>
                <a:cubicBezTo>
                  <a:pt x="105384" y="93781"/>
                  <a:pt x="118350" y="93690"/>
                  <a:pt x="129367" y="90018"/>
                </a:cubicBezTo>
                <a:lnTo>
                  <a:pt x="140384" y="6798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0" name="Picture 4" descr="C:\Users\Админ\Desktop\i.jpg"/>
          <p:cNvPicPr>
            <a:picLocks noChangeAspect="1" noChangeArrowheads="1"/>
          </p:cNvPicPr>
          <p:nvPr/>
        </p:nvPicPr>
        <p:blipFill>
          <a:blip r:embed="rId2"/>
          <a:srcRect l="26923"/>
          <a:stretch>
            <a:fillRect/>
          </a:stretch>
        </p:blipFill>
        <p:spPr bwMode="auto">
          <a:xfrm>
            <a:off x="1428728" y="571480"/>
            <a:ext cx="542928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www.buzzle.com/images/plants/benthic-plants/eug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363212" cy="3571900"/>
          </a:xfrm>
          <a:prstGeom prst="rect">
            <a:avLst/>
          </a:prstGeom>
          <a:noFill/>
        </p:spPr>
      </p:pic>
      <p:pic>
        <p:nvPicPr>
          <p:cNvPr id="5" name="Picture 2" descr="http://www.buzzle.com/images/plants/benthic-plants/eug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363212" cy="3571900"/>
          </a:xfrm>
          <a:prstGeom prst="rect">
            <a:avLst/>
          </a:prstGeom>
          <a:noFill/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 rot="16200000">
            <a:off x="1500166" y="2000240"/>
            <a:ext cx="2286016" cy="1143008"/>
          </a:xfrm>
          <a:prstGeom prst="snip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786050" y="1928802"/>
            <a:ext cx="1866912" cy="1357322"/>
          </a:xfrm>
          <a:prstGeom prst="snip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 rot="16200000">
            <a:off x="1107257" y="3178967"/>
            <a:ext cx="2286016" cy="500066"/>
          </a:xfrm>
          <a:prstGeom prst="snip2Diag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722203">
            <a:off x="2233662" y="4019621"/>
            <a:ext cx="428628" cy="4286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8" name="Picture 4" descr="http://www.buzzle.com/images/plants/benthic-plants/eug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428736"/>
            <a:ext cx="5406085" cy="360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servislab.by/wp-content/uploads/2015/09/ico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5786478" cy="5786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722948">
            <a:off x="3574027" y="2685526"/>
            <a:ext cx="990438" cy="85725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4" name="Picture 4" descr="http://servislab.by/wp-content/uploads/2015/09/ico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07223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cdn01.ru/files/users/images/e9/2a/e92add5ad58a9be5d2e2b90bdcc8385a.jpg"/>
          <p:cNvPicPr>
            <a:picLocks noChangeAspect="1" noChangeArrowheads="1"/>
          </p:cNvPicPr>
          <p:nvPr/>
        </p:nvPicPr>
        <p:blipFill>
          <a:blip r:embed="rId2"/>
          <a:srcRect t="9375" b="36250"/>
          <a:stretch>
            <a:fillRect/>
          </a:stretch>
        </p:blipFill>
        <p:spPr bwMode="auto">
          <a:xfrm>
            <a:off x="1714480" y="285728"/>
            <a:ext cx="5717628" cy="48577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5143512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снеговик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4" name="Picture 6" descr="http://i072.radikal.ru/1511/07/b1337f42e16a.jpg"/>
          <p:cNvPicPr>
            <a:picLocks noChangeAspect="1" noChangeArrowheads="1"/>
          </p:cNvPicPr>
          <p:nvPr/>
        </p:nvPicPr>
        <p:blipFill>
          <a:blip r:embed="rId2"/>
          <a:srcRect l="10417" t="13125" r="47916" b="15624"/>
          <a:stretch>
            <a:fillRect/>
          </a:stretch>
        </p:blipFill>
        <p:spPr bwMode="auto">
          <a:xfrm>
            <a:off x="2143108" y="1071546"/>
            <a:ext cx="4963061" cy="47149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4643438" y="3000372"/>
            <a:ext cx="214314" cy="214314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/>
              <a:t>Молодцы!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403925.vk.me/v403925715/ad88/k2oxxmWc_do.jpg"/>
          <p:cNvPicPr>
            <a:picLocks noChangeAspect="1" noChangeArrowheads="1"/>
          </p:cNvPicPr>
          <p:nvPr/>
        </p:nvPicPr>
        <p:blipFill>
          <a:blip r:embed="rId2"/>
          <a:srcRect t="26502" b="9893"/>
          <a:stretch>
            <a:fillRect/>
          </a:stretch>
        </p:blipFill>
        <p:spPr bwMode="auto">
          <a:xfrm>
            <a:off x="142845" y="142852"/>
            <a:ext cx="4000528" cy="2384437"/>
          </a:xfrm>
          <a:prstGeom prst="rect">
            <a:avLst/>
          </a:prstGeom>
          <a:noFill/>
        </p:spPr>
      </p:pic>
      <p:pic>
        <p:nvPicPr>
          <p:cNvPr id="19460" name="Picture 4" descr="http://voentorg56.ru/images/stories/virtuemart/product/telnyashka-letnyaya-khb--sinyaya-polosa4.jpg"/>
          <p:cNvPicPr>
            <a:picLocks noChangeAspect="1" noChangeArrowheads="1"/>
          </p:cNvPicPr>
          <p:nvPr/>
        </p:nvPicPr>
        <p:blipFill>
          <a:blip r:embed="rId3"/>
          <a:srcRect t="4967" b="2648"/>
          <a:stretch>
            <a:fillRect/>
          </a:stretch>
        </p:blipFill>
        <p:spPr bwMode="auto">
          <a:xfrm>
            <a:off x="142844" y="2571744"/>
            <a:ext cx="4000528" cy="3695878"/>
          </a:xfrm>
          <a:prstGeom prst="rect">
            <a:avLst/>
          </a:prstGeom>
          <a:noFill/>
        </p:spPr>
      </p:pic>
      <p:pic>
        <p:nvPicPr>
          <p:cNvPr id="19462" name="Picture 6" descr="http://tech-gate.ru/wp-content/uploads/2014/08/podemnyjj-shlagba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42851"/>
            <a:ext cx="4786346" cy="3290613"/>
          </a:xfrm>
          <a:prstGeom prst="rect">
            <a:avLst/>
          </a:prstGeom>
          <a:noFill/>
        </p:spPr>
      </p:pic>
      <p:pic>
        <p:nvPicPr>
          <p:cNvPr id="19464" name="Picture 8" descr="http://3.bp.blogspot.com/-gxJOz7M3E78/VMEDktIcacI/AAAAAAAAAbc/-tQxGvObCQc/s1600/dorojniy-znak-5-11-1-doroga-s-polosoy-dlya-marshrutnih-transportnih-sredst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500438"/>
            <a:ext cx="3386136" cy="3224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6072206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полоска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organic-gardening.site79.com/wp-content/uploads/2012/09/Plant-Cell-Model-500A.jpg"/>
          <p:cNvPicPr>
            <a:picLocks noChangeAspect="1" noChangeArrowheads="1"/>
          </p:cNvPicPr>
          <p:nvPr/>
        </p:nvPicPr>
        <p:blipFill>
          <a:blip r:embed="rId2"/>
          <a:srcRect l="10526" r="10526"/>
          <a:stretch>
            <a:fillRect/>
          </a:stretch>
        </p:blipFill>
        <p:spPr bwMode="auto">
          <a:xfrm rot="5400000">
            <a:off x="5143504" y="-214338"/>
            <a:ext cx="3214710" cy="4071966"/>
          </a:xfrm>
          <a:prstGeom prst="rect">
            <a:avLst/>
          </a:prstGeom>
          <a:noFill/>
        </p:spPr>
      </p:pic>
      <p:pic>
        <p:nvPicPr>
          <p:cNvPr id="18438" name="Picture 6" descr="http://damascus.ru/images/tovary-dlja-pernatyh/8a11b02e3a13c2988f6120894c867e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238476" cy="3238476"/>
          </a:xfrm>
          <a:prstGeom prst="rect">
            <a:avLst/>
          </a:prstGeom>
          <a:noFill/>
        </p:spPr>
      </p:pic>
      <p:pic>
        <p:nvPicPr>
          <p:cNvPr id="18440" name="Picture 8" descr="http://img2.labirint.ru/books/242366/scrn_big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4405354" cy="2692773"/>
          </a:xfrm>
          <a:prstGeom prst="rect">
            <a:avLst/>
          </a:prstGeom>
          <a:noFill/>
        </p:spPr>
      </p:pic>
      <p:pic>
        <p:nvPicPr>
          <p:cNvPr id="18442" name="Picture 10" descr="http://ideas.vdolevke.ru/i/photos/full/vsem-liubitelyam-samodelnyh-quotkirpichikovquot-posvyashaetsya_oBC5tz3i1Lx2ng28FBV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000372"/>
            <a:ext cx="3867107" cy="29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5934670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клетка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im0-tub-ru.yandex.net/i?id=d921547d0bb4fe38eef1c25b761796af&amp;n=33&amp;h=215&amp;w=4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000528" cy="1857697"/>
          </a:xfrm>
          <a:prstGeom prst="rect">
            <a:avLst/>
          </a:prstGeom>
          <a:noFill/>
        </p:spPr>
      </p:pic>
      <p:pic>
        <p:nvPicPr>
          <p:cNvPr id="17412" name="Picture 4" descr="http://behpooshi.com/wp-content/uploads/2014/11/text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66"/>
            <a:ext cx="4326152" cy="2500330"/>
          </a:xfrm>
          <a:prstGeom prst="rect">
            <a:avLst/>
          </a:prstGeom>
          <a:noFill/>
        </p:spPr>
      </p:pic>
      <p:pic>
        <p:nvPicPr>
          <p:cNvPr id="17414" name="Picture 6" descr="http://www.eplantscience.com/index/images/Plant%20Cells/Chloroplast/image_file/chloroplast19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286124"/>
            <a:ext cx="4421068" cy="2928958"/>
          </a:xfrm>
          <a:prstGeom prst="rect">
            <a:avLst/>
          </a:prstGeom>
          <a:noFill/>
        </p:spPr>
      </p:pic>
      <p:pic>
        <p:nvPicPr>
          <p:cNvPr id="17416" name="Picture 8" descr="https://im1-tub-ru.yandex.net/i?id=5d64b5bd94e1eee75fb4ab005b861753&amp;n=33&amp;h=215&amp;w=3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3116"/>
            <a:ext cx="4185600" cy="27860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5286388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ткань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tse3.mm.bing.net/th?id=OIP.M284ce74a75b109950091c86bef22df82o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3968775" cy="2428892"/>
          </a:xfrm>
          <a:prstGeom prst="rect">
            <a:avLst/>
          </a:prstGeom>
          <a:noFill/>
        </p:spPr>
      </p:pic>
      <p:pic>
        <p:nvPicPr>
          <p:cNvPr id="16390" name="Picture 6" descr="http://news.liga.net/upload/resize_cache/iblock/68b/650_550_0/68b8f0852b9bfa79a06cd456e3df8db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3762358" cy="2367391"/>
          </a:xfrm>
          <a:prstGeom prst="rect">
            <a:avLst/>
          </a:prstGeom>
          <a:noFill/>
        </p:spPr>
      </p:pic>
      <p:pic>
        <p:nvPicPr>
          <p:cNvPr id="16392" name="Picture 8" descr="http://er68.ru/?nimg=92128.800x800&amp;img_big.jpg"/>
          <p:cNvPicPr>
            <a:picLocks noChangeAspect="1" noChangeArrowheads="1"/>
          </p:cNvPicPr>
          <p:nvPr/>
        </p:nvPicPr>
        <p:blipFill>
          <a:blip r:embed="rId4"/>
          <a:srcRect l="20625" t="26389" r="29687"/>
          <a:stretch>
            <a:fillRect/>
          </a:stretch>
        </p:blipFill>
        <p:spPr bwMode="auto">
          <a:xfrm>
            <a:off x="5000628" y="2786058"/>
            <a:ext cx="3429024" cy="3428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934670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звезда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500042"/>
            <a:ext cx="146706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20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934670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ядро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xn--90aijawfcnceha9j.xn--p1ai/upload/iblock/39e/39e1bbad44f64a233e9fefe0a017b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4041583" cy="2528877"/>
          </a:xfrm>
          <a:prstGeom prst="rect">
            <a:avLst/>
          </a:prstGeom>
          <a:noFill/>
        </p:spPr>
      </p:pic>
      <p:pic>
        <p:nvPicPr>
          <p:cNvPr id="6150" name="Picture 6" descr="http://suzdallib.ru/attachments/Image/earth.png?template=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2500330" cy="2525335"/>
          </a:xfrm>
          <a:prstGeom prst="rect">
            <a:avLst/>
          </a:prstGeom>
          <a:noFill/>
        </p:spPr>
      </p:pic>
      <p:pic>
        <p:nvPicPr>
          <p:cNvPr id="6152" name="Picture 8" descr="http://adsl.zveronline.ru/projects/articles/2009/03/30/rezryshiteli_legends/17_push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496"/>
            <a:ext cx="4000500" cy="2686051"/>
          </a:xfrm>
          <a:prstGeom prst="rect">
            <a:avLst/>
          </a:prstGeom>
          <a:noFill/>
        </p:spPr>
      </p:pic>
      <p:pic>
        <p:nvPicPr>
          <p:cNvPr id="10" name="Picture 4" descr="http://organic-gardening.site79.com/wp-content/uploads/2012/09/Plant-Cell-Model-500A.jpg"/>
          <p:cNvPicPr>
            <a:picLocks noChangeAspect="1" noChangeArrowheads="1"/>
          </p:cNvPicPr>
          <p:nvPr/>
        </p:nvPicPr>
        <p:blipFill>
          <a:blip r:embed="rId5"/>
          <a:srcRect l="10526" r="10526"/>
          <a:stretch>
            <a:fillRect/>
          </a:stretch>
        </p:blipFill>
        <p:spPr bwMode="auto">
          <a:xfrm rot="5400000">
            <a:off x="5348293" y="2438393"/>
            <a:ext cx="3143272" cy="398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934670"/>
            <a:ext cx="44419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оболочка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 descr="https://im1-tub-ru.yandex.net/i?id=ed54ae9e113ca665880df8360cf7162e&amp;n=33&amp;h=215&amp;w=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14289"/>
            <a:ext cx="3500462" cy="2659363"/>
          </a:xfrm>
          <a:prstGeom prst="rect">
            <a:avLst/>
          </a:prstGeom>
          <a:noFill/>
        </p:spPr>
      </p:pic>
      <p:pic>
        <p:nvPicPr>
          <p:cNvPr id="5126" name="Picture 6" descr="http://dacha.cdi24.ru/pictures/140213092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929091" cy="2501726"/>
          </a:xfrm>
          <a:prstGeom prst="rect">
            <a:avLst/>
          </a:prstGeom>
          <a:noFill/>
        </p:spPr>
      </p:pic>
      <p:pic>
        <p:nvPicPr>
          <p:cNvPr id="5128" name="Picture 8" descr="http://rif-uss.ru/uploads/posts/2015-07/1438233816_foto-massazh-staty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00372"/>
            <a:ext cx="3657970" cy="2428892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6410/1184582.1c/0_7976b_2d5a4d07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3762432" cy="272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31</Words>
  <PresentationFormat>Экран (4:3)</PresentationFormat>
  <Paragraphs>23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27</cp:revision>
  <dcterms:created xsi:type="dcterms:W3CDTF">2016-05-18T07:36:43Z</dcterms:created>
  <dcterms:modified xsi:type="dcterms:W3CDTF">2016-05-19T20:12:00Z</dcterms:modified>
</cp:coreProperties>
</file>