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1" r:id="rId5"/>
    <p:sldId id="262" r:id="rId6"/>
    <p:sldId id="276" r:id="rId7"/>
    <p:sldId id="263" r:id="rId8"/>
    <p:sldId id="275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3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0;&#1086;&#1089;&#1090;&#1103;\Desktop\puteshestvie.muraviya.mp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насекомые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726604"/>
          </a:xfrm>
        </p:spPr>
        <p:txBody>
          <a:bodyPr/>
          <a:lstStyle/>
          <a:p>
            <a:r>
              <a:rPr lang="ru-RU" dirty="0" smtClean="0"/>
              <a:t>Насекомые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Муравейник в лесу</a:t>
            </a:r>
            <a:endParaRPr lang="ru-RU" dirty="0"/>
          </a:p>
        </p:txBody>
      </p:sp>
      <p:pic>
        <p:nvPicPr>
          <p:cNvPr id="5" name="Содержимое 4" descr="i (14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735"/>
            <a:ext cx="3857652" cy="4229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724847250618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2851" y="1926038"/>
            <a:ext cx="4283991" cy="464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</a:t>
            </a:r>
            <a:r>
              <a:rPr lang="ru-RU" smtClean="0"/>
              <a:t>разоряйте муравейник!</a:t>
            </a:r>
            <a:endParaRPr lang="ru-RU" dirty="0"/>
          </a:p>
        </p:txBody>
      </p:sp>
      <p:pic>
        <p:nvPicPr>
          <p:cNvPr id="4" name="Содержимое 3" descr="56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8215370" cy="5024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СТРЕКОЗА</a:t>
            </a:r>
            <a:endParaRPr lang="ru-RU" dirty="0"/>
          </a:p>
        </p:txBody>
      </p:sp>
      <p:pic>
        <p:nvPicPr>
          <p:cNvPr id="4" name="Содержимое 3" descr="i (1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8286808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Содержимое 14" descr="streko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358246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КУЗНЕЧИК</a:t>
            </a:r>
            <a:endParaRPr lang="ru-RU" dirty="0"/>
          </a:p>
        </p:txBody>
      </p:sp>
      <p:pic>
        <p:nvPicPr>
          <p:cNvPr id="4" name="Содержимое 3" descr="i (2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5"/>
            <a:ext cx="557216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Костя\Pictures\i (1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143380"/>
            <a:ext cx="464347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КУЗНЕЧИК</a:t>
            </a:r>
            <a:endParaRPr lang="ru-RU" dirty="0"/>
          </a:p>
        </p:txBody>
      </p:sp>
      <p:pic>
        <p:nvPicPr>
          <p:cNvPr id="4" name="Содержимое 3" descr="18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286808" cy="60229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ПУТЕШЕВСТВИЕ МУРАВЬЯ</a:t>
            </a:r>
            <a:endParaRPr lang="ru-RU" dirty="0"/>
          </a:p>
        </p:txBody>
      </p:sp>
      <p:pic>
        <p:nvPicPr>
          <p:cNvPr id="6" name="puteshestvie.muraviy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357298"/>
            <a:ext cx="7429552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на картинке?</a:t>
            </a:r>
            <a:endParaRPr lang="ru-RU" dirty="0"/>
          </a:p>
        </p:txBody>
      </p:sp>
      <p:pic>
        <p:nvPicPr>
          <p:cNvPr id="4" name="Содержимое 3" descr="Nasekomie-(978-5-389-01996-6)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44630" y="4572008"/>
            <a:ext cx="2471368" cy="1549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http://www.okartinki.ru/index.php?option=com_datsogallery&amp;func=wmark&amp;mid=1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24436"/>
            <a:ext cx="8215370" cy="5346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БАБОЧКА</a:t>
            </a:r>
            <a:endParaRPr lang="ru-RU" dirty="0"/>
          </a:p>
        </p:txBody>
      </p:sp>
      <p:pic>
        <p:nvPicPr>
          <p:cNvPr id="5" name="Содержимое 4" descr="511968038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000504"/>
            <a:ext cx="2828916" cy="2526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monarch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00430" y="3214686"/>
            <a:ext cx="5257808" cy="314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Users\Костя\Pictures\i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357298"/>
            <a:ext cx="392909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8358246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ПЧЕЛА</a:t>
            </a:r>
            <a:endParaRPr lang="ru-RU" dirty="0"/>
          </a:p>
        </p:txBody>
      </p:sp>
      <p:pic>
        <p:nvPicPr>
          <p:cNvPr id="12290" name="Picture 2" descr="http://www.bigpi.biysk.ru/encicl/articles/02/1000285/PH094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214422"/>
            <a:ext cx="8072493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СОБИРАЕТ НЕКТАР</a:t>
            </a:r>
            <a:endParaRPr lang="ru-RU" dirty="0"/>
          </a:p>
        </p:txBody>
      </p:sp>
      <p:pic>
        <p:nvPicPr>
          <p:cNvPr id="7" name="Содержимое 6" descr="18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8358246" cy="4951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УЛЕЙ</a:t>
            </a:r>
            <a:endParaRPr lang="ru-RU" dirty="0"/>
          </a:p>
        </p:txBody>
      </p:sp>
      <p:pic>
        <p:nvPicPr>
          <p:cNvPr id="5" name="Содержимое 4" descr="i (1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414340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 (1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643050"/>
            <a:ext cx="407196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БОЖЬЯ КОРОВКА</a:t>
            </a:r>
            <a:endParaRPr lang="ru-RU" dirty="0"/>
          </a:p>
        </p:txBody>
      </p:sp>
      <p:pic>
        <p:nvPicPr>
          <p:cNvPr id="6" name="Содержимое 5" descr="12615K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214422"/>
            <a:ext cx="7786742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МУРАВЕЙ</a:t>
            </a:r>
            <a:endParaRPr lang="ru-RU" dirty="0"/>
          </a:p>
        </p:txBody>
      </p:sp>
      <p:pic>
        <p:nvPicPr>
          <p:cNvPr id="4" name="Содержимое 3" descr="i (1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4071966" cy="2648754"/>
          </a:xfrm>
        </p:spPr>
      </p:pic>
      <p:pic>
        <p:nvPicPr>
          <p:cNvPr id="6" name="Содержимое 5" descr="640x24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14744" y="2643182"/>
            <a:ext cx="5099053" cy="38720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rgbClr val="009A45"/>
      </a:dk1>
      <a:lt1>
        <a:srgbClr val="36FF91"/>
      </a:lt1>
      <a:dk2>
        <a:srgbClr val="36FF91"/>
      </a:dk2>
      <a:lt2>
        <a:srgbClr val="BCFFDA"/>
      </a:lt2>
      <a:accent1>
        <a:srgbClr val="00B050"/>
      </a:accent1>
      <a:accent2>
        <a:srgbClr val="00B0F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92D050"/>
      </a:hlink>
      <a:folHlink>
        <a:srgbClr val="00B05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292</TotalTime>
  <Words>29</Words>
  <Application>Microsoft Office PowerPoint</Application>
  <PresentationFormat>Экран (4:3)</PresentationFormat>
  <Paragraphs>16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насекомые</vt:lpstr>
      <vt:lpstr>Кто на картинке?</vt:lpstr>
      <vt:lpstr>БАБОЧКА</vt:lpstr>
      <vt:lpstr>Презентация PowerPoint</vt:lpstr>
      <vt:lpstr>ПЧЕЛА</vt:lpstr>
      <vt:lpstr>СОБИРАЕТ НЕКТАР</vt:lpstr>
      <vt:lpstr>УЛЕЙ</vt:lpstr>
      <vt:lpstr>БОЖЬЯ КОРОВКА</vt:lpstr>
      <vt:lpstr>МУРАВЕЙ</vt:lpstr>
      <vt:lpstr>Муравейник в лесу</vt:lpstr>
      <vt:lpstr>Не разоряйте муравейник!</vt:lpstr>
      <vt:lpstr>СТРЕКОЗА</vt:lpstr>
      <vt:lpstr>Презентация PowerPoint</vt:lpstr>
      <vt:lpstr>КУЗНЕЧИК</vt:lpstr>
      <vt:lpstr>КУЗНЕЧИК</vt:lpstr>
      <vt:lpstr>ПУТЕШЕВСТВИЕ МУРАВЬЯ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Костя</dc:creator>
  <cp:lastModifiedBy>admins</cp:lastModifiedBy>
  <cp:revision>33</cp:revision>
  <dcterms:created xsi:type="dcterms:W3CDTF">2013-04-20T04:11:25Z</dcterms:created>
  <dcterms:modified xsi:type="dcterms:W3CDTF">2016-05-20T19:48:24Z</dcterms:modified>
</cp:coreProperties>
</file>