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b/4/113/87/113087927_large_Prodolzhi_slova_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15276" cy="32861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</a:t>
            </a:r>
            <a:r>
              <a:rPr lang="ru-RU" sz="6000" b="1" i="1" dirty="0" smtClean="0"/>
              <a:t>Играя развиваем речь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r>
              <a:rPr lang="ru-RU" b="1" dirty="0" smtClean="0"/>
              <a:t>Мастер- класс  по  развитию звуковой  культуры речи у детей дошкольного возраста</a:t>
            </a:r>
            <a:br>
              <a:rPr lang="ru-RU" b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857628"/>
            <a:ext cx="385765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МКДОУ  </a:t>
            </a:r>
            <a:r>
              <a:rPr lang="ru-RU" sz="2000" b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</a:rPr>
              <a:t>/с  №2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Г.Острогожска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Куценко Л.А.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AV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00372"/>
            <a:ext cx="5424287" cy="37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712"/>
            <a:ext cx="9358282" cy="70187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игровое упражнение «Шла коза по мостику», пальчиковый театр)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logopediy.by/wp-content/uploads/2012/09/zanyatiya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405290" cy="3143232"/>
          </a:xfrm>
          <a:prstGeom prst="rect">
            <a:avLst/>
          </a:prstGeom>
          <a:noFill/>
        </p:spPr>
      </p:pic>
      <p:pic>
        <p:nvPicPr>
          <p:cNvPr id="1032" name="Picture 8" descr="http://p.uniqhand.ru/2015/02/04/45045/172739/1230x990/801e4e0a9dbce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39290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900igr.net/datas/literatura/Aksakov-Alenkij-tsvetochek/0050-050-Spasibo-za-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429652" cy="938193"/>
          </a:xfrm>
          <a:prstGeom prst="rect">
            <a:avLst/>
          </a:prstGeom>
          <a:noFill/>
        </p:spPr>
      </p:pic>
      <p:pic>
        <p:nvPicPr>
          <p:cNvPr id="4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DCIM\108SSCAM\SDC14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86058"/>
            <a:ext cx="5843598" cy="382905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Цель: научить педагогов использовать свободное, от образовательной деятельности, время для отработки звукопроизношения у детей дошкольного возраста.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а) обучающие: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помочь педагогам систематизировать работу по звуковой культуре речи;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б) развивающие: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развивать педагогическое мастерство, образное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в) воспитательные: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воспитывать культуру общения.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500042"/>
            <a:ext cx="635798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785794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/>
              <a:t>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ее чистоте и правильности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К.Д.Ушинский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lib.znate.ru/pars_docs/refs/238/237725/237725_html_m6599af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84797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0"/>
            <a:ext cx="7215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еализация задач воспитания звуковой культуры речи в детском саду осуществляется по двум основным направлениям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800" dirty="0" smtClean="0"/>
              <a:t>развитие восприятия речи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2)</a:t>
            </a:r>
            <a:r>
              <a:rPr lang="ru-RU" sz="2800" dirty="0" smtClean="0"/>
              <a:t>   развитие </a:t>
            </a:r>
            <a:r>
              <a:rPr lang="ru-RU" sz="2800" dirty="0" err="1" smtClean="0"/>
              <a:t>речедвигательного</a:t>
            </a:r>
            <a:r>
              <a:rPr lang="ru-RU" sz="2800" dirty="0" smtClean="0"/>
              <a:t> аппарата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:\DCIM\108SSCAM\SDC14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86058"/>
            <a:ext cx="5057780" cy="382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DCIM\108SSCAM\SDC14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7629548" cy="49006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Подвижные игры (</a:t>
            </a:r>
            <a:r>
              <a:rPr lang="ru-RU" sz="2800" dirty="0" err="1" smtClean="0">
                <a:solidFill>
                  <a:srgbClr val="C00000"/>
                </a:solidFill>
              </a:rPr>
              <a:t>игры</a:t>
            </a:r>
            <a:r>
              <a:rPr lang="ru-RU" sz="2800" dirty="0" smtClean="0">
                <a:solidFill>
                  <a:srgbClr val="C00000"/>
                </a:solidFill>
              </a:rPr>
              <a:t> с мячом «Назови первый звук своего имени», «Продолжи слово», 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Продолжи слова_01 (700x523, 168Kb)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142984"/>
            <a:ext cx="667004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Развивающая игра «Продолжи слова»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развитие звукового восприятия 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«Звенят колокольчики», «Запомни звук», «Купи игрушку»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08SSCAM\SDC14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143404" cy="3400426"/>
          </a:xfrm>
          <a:prstGeom prst="rect">
            <a:avLst/>
          </a:prstGeom>
          <a:noFill/>
        </p:spPr>
      </p:pic>
      <p:pic>
        <p:nvPicPr>
          <p:cNvPr id="1027" name="Picture 3" descr="F:\DCIM\108SSCAM\SDC14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271962" cy="35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V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развитие речевого дыхания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«Буря в стакане», « Воздушные ватки»)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aam.ru/upload/blogs/878633f4cff840a5482be2a96acb2c7c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4267200" cy="2381250"/>
          </a:xfrm>
          <a:prstGeom prst="rect">
            <a:avLst/>
          </a:prstGeom>
          <a:noFill/>
        </p:spPr>
      </p:pic>
      <p:pic>
        <p:nvPicPr>
          <p:cNvPr id="1028" name="Picture 4" descr="http://gatonate.science/pic-www.metod-kopilka.ru/images/doc/14/8199/hello_html_19df55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4162417" cy="2624128"/>
          </a:xfrm>
          <a:prstGeom prst="rect">
            <a:avLst/>
          </a:prstGeom>
          <a:noFill/>
        </p:spPr>
      </p:pic>
      <p:pic>
        <p:nvPicPr>
          <p:cNvPr id="1030" name="Picture 6" descr="http://media-cache-ec0.pinimg.com/736x/1d/18/73/1d187339c5b07991744c20ca459f74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4357670" cy="2719372"/>
          </a:xfrm>
          <a:prstGeom prst="rect">
            <a:avLst/>
          </a:prstGeom>
          <a:noFill/>
        </p:spPr>
      </p:pic>
      <p:pic>
        <p:nvPicPr>
          <p:cNvPr id="2050" name="Picture 2" descr="http://www.maam.ru/upload/blogs/443b059a8f13b42888c2bd537dc416ad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357298"/>
            <a:ext cx="3776652" cy="257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148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«Играя развиваем речь» Мастер- класс  по  развитию звуковой  культуры речи у детей дошкольного возраста </vt:lpstr>
      <vt:lpstr>Слайд 2</vt:lpstr>
      <vt:lpstr>Слайд 3</vt:lpstr>
      <vt:lpstr>Слайд 4</vt:lpstr>
      <vt:lpstr>Слайд 5</vt:lpstr>
      <vt:lpstr>Подвижные игры (игры с мячом «Назови первый звук своего имени», «Продолжи слово», ) </vt:lpstr>
      <vt:lpstr>Развивающая игра «Продолжи слова»</vt:lpstr>
      <vt:lpstr>Игры на развитие звукового восприятия («Звенят колокольчики», «Запомни звук», «Купи игрушку»)</vt:lpstr>
      <vt:lpstr>Игры на развитие речевого дыхания ( «Буря в стакане», « Воздушные ватки»)</vt:lpstr>
      <vt:lpstr>Пальчиковая гимнастика ( игровое упражнение «Шла коза по мостику», пальчиковый театр)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«Играя развиваем речь»</dc:title>
  <dc:creator>Admin</dc:creator>
  <cp:lastModifiedBy>александр олейников</cp:lastModifiedBy>
  <cp:revision>34</cp:revision>
  <dcterms:created xsi:type="dcterms:W3CDTF">2016-03-16T18:17:17Z</dcterms:created>
  <dcterms:modified xsi:type="dcterms:W3CDTF">2016-03-28T16:09:42Z</dcterms:modified>
</cp:coreProperties>
</file>