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912768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3995936" y="3765233"/>
            <a:ext cx="3863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русского языка и литературы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МБОУ СОШ №17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Головская Виктория Александровна.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020352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264696"/>
          </a:xfrm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А вот и задания, будьте очень внимательны.</a:t>
            </a:r>
            <a:endParaRPr lang="ru-RU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2048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Укажите слова, где пишется указанная буква.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00CC"/>
                </a:solidFill>
              </a:rPr>
              <a:t>А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356992"/>
            <a:ext cx="1877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Отд…ленные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Ок</a:t>
            </a:r>
            <a:r>
              <a:rPr lang="ru-RU" sz="2400" dirty="0" smtClean="0">
                <a:solidFill>
                  <a:srgbClr val="C00000"/>
                </a:solidFill>
              </a:rPr>
              <a:t>…</a:t>
            </a:r>
            <a:r>
              <a:rPr lang="ru-RU" sz="2400" dirty="0" err="1" smtClean="0">
                <a:solidFill>
                  <a:srgbClr val="C00000"/>
                </a:solidFill>
              </a:rPr>
              <a:t>пать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К…</a:t>
            </a:r>
            <a:r>
              <a:rPr lang="ru-RU" sz="2400" dirty="0" err="1" smtClean="0">
                <a:solidFill>
                  <a:srgbClr val="C00000"/>
                </a:solidFill>
              </a:rPr>
              <a:t>пель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Д…</a:t>
            </a:r>
            <a:r>
              <a:rPr lang="ru-RU" sz="2400" dirty="0" err="1" smtClean="0">
                <a:solidFill>
                  <a:srgbClr val="C00000"/>
                </a:solidFill>
              </a:rPr>
              <a:t>леко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Ст…ять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42900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645024"/>
            <a:ext cx="1365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З…</a:t>
            </a:r>
            <a:r>
              <a:rPr lang="ru-RU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рно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Л…</a:t>
            </a:r>
            <a:r>
              <a:rPr lang="ru-RU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сты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Гн…</a:t>
            </a:r>
            <a:r>
              <a:rPr lang="ru-RU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здо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Р…</a:t>
            </a:r>
            <a:r>
              <a:rPr lang="ru-RU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Б…жать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20352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336704"/>
          </a:xfrm>
        </p:spPr>
      </p:pic>
      <p:sp>
        <p:nvSpPr>
          <p:cNvPr id="5" name="TextBox 4"/>
          <p:cNvSpPr txBox="1"/>
          <p:nvPr/>
        </p:nvSpPr>
        <p:spPr>
          <a:xfrm>
            <a:off x="1619672" y="980728"/>
            <a:ext cx="27334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 после шипящих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Ш..л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Ж..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лтый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Ш…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ссе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Ч…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рный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Ш…рты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268760"/>
            <a:ext cx="2125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Расч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Ж…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нглер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Прил…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жение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Выр…с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Ш…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колад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336704"/>
          </a:xfrm>
        </p:spPr>
      </p:pic>
      <p:sp>
        <p:nvSpPr>
          <p:cNvPr id="5" name="TextBox 4"/>
          <p:cNvSpPr txBox="1"/>
          <p:nvPr/>
        </p:nvSpPr>
        <p:spPr>
          <a:xfrm>
            <a:off x="3203848" y="764704"/>
            <a:ext cx="457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cs typeface="Aharoni" pitchFamily="2" charset="-79"/>
              </a:rPr>
              <a:t>ИТОГ МАСТЕР-КЛАССА</a:t>
            </a:r>
            <a:endParaRPr lang="ru-RU" sz="36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420888"/>
            <a:ext cx="6390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ОРФОГРАММЫ МЫ ПОВТОРИЛИ,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ГУЛЯЯ ПО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ЛЕСНЫМ ПОЛЯНКАМ?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d-background-with-a-patt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0920" cy="6192688"/>
          </a:xfrm>
        </p:spPr>
      </p:pic>
      <p:sp>
        <p:nvSpPr>
          <p:cNvPr id="5" name="TextBox 4"/>
          <p:cNvSpPr txBox="1"/>
          <p:nvPr/>
        </p:nvSpPr>
        <p:spPr>
          <a:xfrm>
            <a:off x="3059832" y="1196752"/>
            <a:ext cx="47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РЕФЛЕКСИЯ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780928"/>
            <a:ext cx="6451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C00CC"/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ЕСЛИ ВАМ ПОНРАВИЛОСЬ КАК МЫ ПРОВЕЛИ ВРЕМЯ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 ВСЕ БЫЛО ПОНЯТНО, ТО РОДНИМИТЕ, ПОЖАЛУЙСТА,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ЗЕЛЕНУЮ КАРТОЧКУ.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ЕСЛИ ЧТО-ТО НЕ ПОНЯЛИ И ОСТАЛИСЬ КАКИЕ-ЛИБО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ВОПРОСЫ, ТО ПОДНИМИТЕ ЖЕЛТУЮ КАРТОЧКУ.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 ЕСЛИ ВАМ БЫЛО СОВСЕМ НЕИНТЕРЕСНО 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НИЧЕГО НЕ ЗАПОМНИЛИ, ТО ПОДНИМИТЕ КРАСНУЮ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КАРТОЧКУ.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0203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3656" y="377280"/>
            <a:ext cx="832284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768" y="1268760"/>
            <a:ext cx="6115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Урок-путешествие по лесным </a:t>
            </a:r>
            <a:r>
              <a:rPr lang="ru-RU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полянкам </a:t>
            </a:r>
            <a:r>
              <a:rPr lang="ru-RU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 названием </a:t>
            </a:r>
            <a:endParaRPr lang="ru-RU" sz="4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«Орфограммы морфемики».</a:t>
            </a:r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Лесная опушка.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kartinki24_ru_chamomile_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-Lineyka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08912" cy="6192687"/>
          </a:xfrm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57606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Повторить правописание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орфограмм в разделе «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»;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Развитие навыка в правописании орфограмм: А). Безударные гласные в корне слов; Б). О-А в корнях -лаг—лож-, -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раст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-, -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ращ-,-рос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-. В). О и Е после шипящих в корне.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воспитание интереса к предмету.</a:t>
            </a:r>
          </a:p>
          <a:p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Полянка «НАБЛЮДАТЕЛЬНАЯ»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2048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6" descr="7020352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280920" cy="5733256"/>
          </a:xfrm>
        </p:spPr>
      </p:pic>
      <p:sp>
        <p:nvSpPr>
          <p:cNvPr id="8" name="TextBox 7"/>
          <p:cNvSpPr txBox="1"/>
          <p:nvPr/>
        </p:nvSpPr>
        <p:spPr>
          <a:xfrm>
            <a:off x="1691680" y="1988840"/>
            <a:ext cx="71349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Набрел я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паляну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тайге. От лесного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пажара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опустела, но 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жолтой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зимле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уже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расли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блестящие листики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брусники. На краю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паляны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сохранялись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зарасли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малины.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бесшумно срывал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ягады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впереди какой-то зверь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шол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шуршал листьями.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вот из куста высунулся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чорный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нос, показались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хитрые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гласки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Это был медвежонок.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8424936" cy="6264696"/>
          </a:xfrm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Вот как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надо было написать лесному «грамотею»:</a:t>
            </a:r>
          </a:p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Набрел я на поляну в тайге. От лесного пожара она опусте-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ла, но на желтой земле уже росли блестящие листики брусники. На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раю поляны сохранились заросли малины. Я бесшумно срывал яго-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ды, а впереди какой-то зверь шел, шуршал в листьях.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  из куста высунулся черный нос, показались хитрые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лазки. Это был медвежонок.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52928" cy="58655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Полянка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Закрепительная-цветочная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534673-4915d7a278cef7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24936" cy="4968552"/>
          </a:xfrm>
        </p:spPr>
      </p:pic>
      <p:sp>
        <p:nvSpPr>
          <p:cNvPr id="5" name="TextBox 4"/>
          <p:cNvSpPr txBox="1"/>
          <p:nvPr/>
        </p:nvSpPr>
        <p:spPr>
          <a:xfrm>
            <a:off x="971600" y="1556792"/>
            <a:ext cx="7437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Грамматическая зарядка.  Называю слова, если в корне слов пишется А –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хлопаете в ладоши, если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О - тишина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Полянка «</a:t>
            </a:r>
            <a:r>
              <a:rPr lang="ru-RU" dirty="0" err="1" smtClean="0">
                <a:solidFill>
                  <a:srgbClr val="FF0000"/>
                </a:solidFill>
              </a:rPr>
              <a:t>Применительная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208912" cy="52565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239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</vt:lpstr>
      <vt:lpstr>Слайд 2</vt:lpstr>
      <vt:lpstr>Лесная опушка.</vt:lpstr>
      <vt:lpstr>Слайд 4</vt:lpstr>
      <vt:lpstr>Полянка «НАБЛЮДАТЕЛЬНАЯ»</vt:lpstr>
      <vt:lpstr>Слайд 6</vt:lpstr>
      <vt:lpstr>Слайд 7</vt:lpstr>
      <vt:lpstr>Полянка «Закрепительная-цветочная.</vt:lpstr>
      <vt:lpstr>Полянка «Применительная»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user</dc:creator>
  <cp:lastModifiedBy>user</cp:lastModifiedBy>
  <cp:revision>15</cp:revision>
  <dcterms:created xsi:type="dcterms:W3CDTF">2016-01-17T12:11:40Z</dcterms:created>
  <dcterms:modified xsi:type="dcterms:W3CDTF">2016-05-16T19:56:14Z</dcterms:modified>
</cp:coreProperties>
</file>