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2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4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8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9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9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1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8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F6DF-377E-4295-B468-5447CE1680E2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C98A-58D0-409F-AAE5-5CE02410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808" y="476672"/>
            <a:ext cx="6157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Логико-математическая игра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«Весёлый грузовик»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ля детей старшего дошкольного возраста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886" y="5350421"/>
            <a:ext cx="3039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Ревина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Елена Евгеньевна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оспитатель ДС «Теремок»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50" y="2261954"/>
            <a:ext cx="5277682" cy="3088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63169"/>
            <a:ext cx="3161195" cy="17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64594"/>
            <a:ext cx="218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ошибку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4954501" cy="2798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88" y="3140968"/>
            <a:ext cx="3715438" cy="30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686" y="476826"/>
            <a:ext cx="77226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Вариантов игры может быть и больше,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 позволит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антазия. Когда дети освоят математические действия с первым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десятком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можно перейти к знакомству со вторым и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добавить карточки.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69597"/>
            <a:ext cx="3626134" cy="4283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270720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276870"/>
            <a:ext cx="326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124733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385" y="764704"/>
            <a:ext cx="6963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аключается в том, что игра конструируется на основе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современного взгляда на развитие математических способностей ребёнка. 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2807960" cy="28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4560" y="404664"/>
            <a:ext cx="57624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Повышать способность детей к установлению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атематических связей, порядка следования,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заимосвязи арифметических действий, знаков.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тношения между чисел.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15" y="2708920"/>
            <a:ext cx="519296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251" y="476672"/>
            <a:ext cx="739709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Закрепить количественный счёт  и цифры до 10;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Закрепление знаний геометрических фигур;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 составом числа из двух меньших;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устанавливать соответствия между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количеством предметов, числом и цифрой;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умения решать задания на сложение и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вычитание в пределах 10;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называть соседей заданного числа;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упражнять детей правильно ставить знаки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больше, меньше и равно.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73892"/>
            <a:ext cx="2902017" cy="16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756" y="260648"/>
            <a:ext cx="718882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Карточки, которые изображают части грузовой машины-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узов, кабина, колёса, груз (песок в виде трапеции)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Карточки изготовлены из ламинированного картона, на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аждой части кружки обозначают число,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колёсах цифры.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Кабины двух видов и цветов: малиновые (с чётным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оличеством кружков) направленны в правую сторону,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озовые ( с нечётным количеством кружков) направленны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левую сторону.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87" y="3212976"/>
            <a:ext cx="495029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5" y="1468747"/>
            <a:ext cx="3578905" cy="2271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3356297"/>
            <a:ext cx="369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Вставь пропущенное число.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3578905" cy="2271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469" y="861363"/>
            <a:ext cx="4869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Выложи цифры по порядку в цепочку.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475" y="399698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Варианты игры: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75" y="315581"/>
            <a:ext cx="621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Сложи числа на кабине и кузове, подбери (песок).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5" y="836712"/>
            <a:ext cx="382782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516" y="3411402"/>
            <a:ext cx="6622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Вычти из большего числа меньшее и подбери (песок).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0" y="3987732"/>
            <a:ext cx="382782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46310"/>
            <a:ext cx="3672408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721" y="1464562"/>
            <a:ext cx="354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Расставь правильно знаки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(больше, меньше, равно).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75456"/>
            <a:ext cx="4392488" cy="36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92641"/>
            <a:ext cx="428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Назови геометрические фигуры.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5269"/>
            <a:ext cx="3528392" cy="2375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89463"/>
            <a:ext cx="482453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304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 самая СЧАСТЛИВАЯ!</dc:creator>
  <cp:lastModifiedBy>Я самая СЧАСТЛИВАЯ!</cp:lastModifiedBy>
  <cp:revision>36</cp:revision>
  <dcterms:created xsi:type="dcterms:W3CDTF">2016-04-27T15:52:44Z</dcterms:created>
  <dcterms:modified xsi:type="dcterms:W3CDTF">2016-04-28T18:11:35Z</dcterms:modified>
</cp:coreProperties>
</file>