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84" r:id="rId23"/>
    <p:sldId id="277" r:id="rId24"/>
    <p:sldId id="282" r:id="rId25"/>
    <p:sldId id="283" r:id="rId26"/>
    <p:sldId id="279" r:id="rId27"/>
    <p:sldId id="280" r:id="rId28"/>
    <p:sldId id="261" r:id="rId29"/>
    <p:sldId id="281" r:id="rId30"/>
    <p:sldId id="28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CC"/>
    <a:srgbClr val="FF00FF"/>
    <a:srgbClr val="00CC00"/>
    <a:srgbClr val="FF3300"/>
    <a:srgbClr val="FFFFFF"/>
    <a:srgbClr val="FF0066"/>
    <a:srgbClr val="00FFCC"/>
    <a:srgbClr val="800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DBF90-2502-44B6-826C-D0FA2A1E01D6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36186-0C82-4F39-9F94-02304AE14A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31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9CA238B-0F7A-436D-A6FA-A6832A276D4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D6EF37F-11FD-4CF3-929C-0F9970DCA9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9.jpe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2.jpeg"/><Relationship Id="rId4" Type="http://schemas.microsoft.com/office/2007/relationships/hdphoto" Target="../media/hdphoto13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195736" y="1844824"/>
            <a:ext cx="6480720" cy="403244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100" dirty="0" smtClean="0">
                <a:latin typeface="Arial Black" panose="020B0A04020102020204" pitchFamily="34" charset="0"/>
              </a:rPr>
              <a:t>Влияние развивающей</a:t>
            </a:r>
          </a:p>
          <a:p>
            <a:pPr algn="ctr"/>
            <a:r>
              <a:rPr lang="ru-RU" sz="3100" dirty="0" smtClean="0">
                <a:latin typeface="Arial Black" panose="020B0A04020102020204" pitchFamily="34" charset="0"/>
              </a:rPr>
              <a:t> предметно-пространственной среды</a:t>
            </a:r>
          </a:p>
          <a:p>
            <a:pPr algn="ctr"/>
            <a:r>
              <a:rPr lang="ru-RU" sz="3100" dirty="0" smtClean="0">
                <a:latin typeface="Arial Black" panose="020B0A04020102020204" pitchFamily="34" charset="0"/>
              </a:rPr>
              <a:t> при проведении </a:t>
            </a:r>
          </a:p>
          <a:p>
            <a:pPr algn="ctr"/>
            <a:r>
              <a:rPr lang="ru-RU" sz="3100" dirty="0" smtClean="0">
                <a:latin typeface="Arial Black" panose="020B0A04020102020204" pitchFamily="34" charset="0"/>
              </a:rPr>
              <a:t>оздоровительных мероприятий </a:t>
            </a:r>
          </a:p>
          <a:p>
            <a:pPr algn="ctr"/>
            <a:r>
              <a:rPr lang="ru-RU" sz="3100" dirty="0" smtClean="0">
                <a:latin typeface="Arial Black" panose="020B0A04020102020204" pitchFamily="34" charset="0"/>
              </a:rPr>
              <a:t>в соответствии с ФГОС ДО</a:t>
            </a:r>
          </a:p>
          <a:p>
            <a:endParaRPr lang="ru-RU" sz="2600" dirty="0">
              <a:latin typeface="Arial Black" panose="020B0A04020102020204" pitchFamily="34" charset="0"/>
            </a:endParaRPr>
          </a:p>
          <a:p>
            <a:endParaRPr lang="ru-RU" dirty="0" smtClean="0">
              <a:latin typeface="a_AlgeriusRough" panose="04040705040A02020702" pitchFamily="82" charset="-52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dirty="0" smtClean="0"/>
              <a:t>Костенко Татьяна Владимировна</a:t>
            </a:r>
          </a:p>
          <a:p>
            <a:pPr algn="r"/>
            <a:r>
              <a:rPr lang="ru-RU" dirty="0" smtClean="0"/>
              <a:t>Учитель-логопед </a:t>
            </a:r>
            <a:r>
              <a:rPr lang="ru-RU" dirty="0" smtClean="0"/>
              <a:t>детского сада № 48 «Айболит»</a:t>
            </a:r>
          </a:p>
          <a:p>
            <a:pPr algn="r"/>
            <a:r>
              <a:rPr lang="ru-RU" dirty="0" smtClean="0"/>
              <a:t>Категория: соответствие занимаемой должности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998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" t="15079" r="6309" b="5238"/>
          <a:stretch/>
        </p:blipFill>
        <p:spPr>
          <a:xfrm rot="21156790">
            <a:off x="478971" y="548680"/>
            <a:ext cx="8088086" cy="5464628"/>
          </a:xfrm>
          <a:prstGeom prst="rect">
            <a:avLst/>
          </a:prstGeom>
          <a:ln>
            <a:noFill/>
          </a:ln>
          <a:effectLst>
            <a:glow rad="101600">
              <a:srgbClr val="FF00FF">
                <a:alpha val="60000"/>
              </a:srgb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644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8" r="7619" b="8095"/>
          <a:stretch/>
        </p:blipFill>
        <p:spPr>
          <a:xfrm>
            <a:off x="323528" y="208232"/>
            <a:ext cx="7704856" cy="6456024"/>
          </a:xfrm>
          <a:prstGeom prst="rect">
            <a:avLst/>
          </a:prstGeom>
          <a:ln>
            <a:noFill/>
          </a:ln>
          <a:effectLst>
            <a:glow rad="101600">
              <a:srgbClr val="00CC00">
                <a:alpha val="60000"/>
              </a:srgb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3885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172400" cy="6129300"/>
          </a:xfrm>
          <a:prstGeom prst="round2DiagRect">
            <a:avLst>
              <a:gd name="adj1" fmla="val 47718"/>
              <a:gd name="adj2" fmla="val 171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15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t="15556" r="9048"/>
          <a:stretch/>
        </p:blipFill>
        <p:spPr>
          <a:xfrm rot="808093">
            <a:off x="4467537" y="2310296"/>
            <a:ext cx="4464496" cy="3958520"/>
          </a:xfrm>
          <a:prstGeom prst="round2DiagRect">
            <a:avLst>
              <a:gd name="adj1" fmla="val 0"/>
              <a:gd name="adj2" fmla="val 47834"/>
            </a:avLst>
          </a:prstGeom>
          <a:ln w="88900" cap="sq">
            <a:solidFill>
              <a:srgbClr val="FF00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3650" r="1549"/>
          <a:stretch/>
        </p:blipFill>
        <p:spPr>
          <a:xfrm rot="21209183">
            <a:off x="323528" y="548680"/>
            <a:ext cx="4904222" cy="3600400"/>
          </a:xfrm>
          <a:prstGeom prst="round2DiagRect">
            <a:avLst>
              <a:gd name="adj1" fmla="val 34498"/>
              <a:gd name="adj2" fmla="val 0"/>
            </a:avLst>
          </a:prstGeom>
          <a:ln w="88900" cap="sq">
            <a:solidFill>
              <a:srgbClr val="0000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99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9" t="9227" r="12380"/>
          <a:stretch/>
        </p:blipFill>
        <p:spPr>
          <a:xfrm>
            <a:off x="1430355" y="188640"/>
            <a:ext cx="5472608" cy="6348109"/>
          </a:xfrm>
          <a:prstGeom prst="round2DiagRect">
            <a:avLst>
              <a:gd name="adj1" fmla="val 4277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4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8413" r="2976"/>
          <a:stretch/>
        </p:blipFill>
        <p:spPr>
          <a:xfrm>
            <a:off x="755576" y="260648"/>
            <a:ext cx="7707087" cy="62810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314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20959" y="116632"/>
            <a:ext cx="8928992" cy="5760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Требования ФГОС ДО к развивающей предметно-пространственной среде</a:t>
            </a:r>
          </a:p>
        </p:txBody>
      </p:sp>
      <p:sp>
        <p:nvSpPr>
          <p:cNvPr id="4" name="Овал 3"/>
          <p:cNvSpPr/>
          <p:nvPr/>
        </p:nvSpPr>
        <p:spPr>
          <a:xfrm>
            <a:off x="251520" y="1484784"/>
            <a:ext cx="2664296" cy="18815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насыщенной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159139" y="2922998"/>
            <a:ext cx="3024336" cy="1728192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должна быть:</a:t>
            </a:r>
          </a:p>
        </p:txBody>
      </p:sp>
      <p:sp>
        <p:nvSpPr>
          <p:cNvPr id="6" name="Овал 5"/>
          <p:cNvSpPr/>
          <p:nvPr/>
        </p:nvSpPr>
        <p:spPr>
          <a:xfrm>
            <a:off x="2886539" y="836713"/>
            <a:ext cx="3528392" cy="1606826"/>
          </a:xfrm>
          <a:prstGeom prst="ellipse">
            <a:avLst/>
          </a:prstGeom>
          <a:solidFill>
            <a:srgbClr val="0000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трансформируемой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19078" y="5013176"/>
            <a:ext cx="4104457" cy="1741412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полифункциональной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310608" y="1591015"/>
            <a:ext cx="2332484" cy="1934919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вариативной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76807" y="3797878"/>
            <a:ext cx="2452599" cy="1791361"/>
          </a:xfrm>
          <a:prstGeom prst="ellipse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доступной</a:t>
            </a:r>
            <a:endParaRPr lang="ru-RU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501747" y="3797879"/>
            <a:ext cx="2364906" cy="1656184"/>
          </a:xfrm>
          <a:prstGeom prst="ellipse">
            <a:avLst/>
          </a:prstGeom>
          <a:solidFill>
            <a:srgbClr val="00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безопасной</a:t>
            </a:r>
            <a:endParaRPr lang="ru-RU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4410576" y="4653137"/>
            <a:ext cx="449458" cy="3600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6200000">
            <a:off x="4403289" y="2466253"/>
            <a:ext cx="479459" cy="434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4292114">
            <a:off x="5985110" y="2878967"/>
            <a:ext cx="461167" cy="5907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8012919">
            <a:off x="6062120" y="4034386"/>
            <a:ext cx="438828" cy="5889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3697774">
            <a:off x="2722541" y="3861981"/>
            <a:ext cx="419534" cy="7179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3216985">
            <a:off x="2687636" y="2875451"/>
            <a:ext cx="769713" cy="416445"/>
          </a:xfrm>
          <a:prstGeom prst="rightArrow">
            <a:avLst>
              <a:gd name="adj1" fmla="val 5975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67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24936" cy="52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2" r="24166"/>
          <a:stretch/>
        </p:blipFill>
        <p:spPr>
          <a:xfrm>
            <a:off x="281608" y="836712"/>
            <a:ext cx="2929813" cy="5526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 r="25357"/>
          <a:stretch/>
        </p:blipFill>
        <p:spPr>
          <a:xfrm rot="247970">
            <a:off x="3347864" y="1484784"/>
            <a:ext cx="5436096" cy="3979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37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248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5" r="28465" b="19377"/>
          <a:stretch/>
        </p:blipFill>
        <p:spPr>
          <a:xfrm rot="16200000">
            <a:off x="1585393" y="3496612"/>
            <a:ext cx="3071910" cy="343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t="10389" r="24909"/>
          <a:stretch/>
        </p:blipFill>
        <p:spPr>
          <a:xfrm rot="512940">
            <a:off x="4266507" y="640550"/>
            <a:ext cx="4523568" cy="5099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r="12143"/>
          <a:stretch/>
        </p:blipFill>
        <p:spPr>
          <a:xfrm rot="21126149">
            <a:off x="332133" y="633140"/>
            <a:ext cx="2896865" cy="3469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37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9"/>
            <a:ext cx="79208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24881"/>
          <a:stretch/>
        </p:blipFill>
        <p:spPr>
          <a:xfrm rot="21209545">
            <a:off x="277882" y="1334344"/>
            <a:ext cx="3990453" cy="513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 b="9048"/>
          <a:stretch/>
        </p:blipFill>
        <p:spPr>
          <a:xfrm rot="335859">
            <a:off x="4458496" y="941923"/>
            <a:ext cx="4539393" cy="378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651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96010" y="385529"/>
            <a:ext cx="8496944" cy="5688632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/>
              <a:t>       </a:t>
            </a:r>
            <a:endParaRPr lang="ru-RU" sz="300" dirty="0" smtClean="0"/>
          </a:p>
          <a:p>
            <a:pPr algn="just"/>
            <a:r>
              <a:rPr lang="ru-RU" sz="300" b="1" i="1" dirty="0">
                <a:solidFill>
                  <a:srgbClr val="000099"/>
                </a:solidFill>
              </a:rPr>
              <a:t> </a:t>
            </a:r>
            <a:r>
              <a:rPr lang="ru-RU" sz="300" b="1" i="1" dirty="0" smtClean="0">
                <a:solidFill>
                  <a:srgbClr val="000099"/>
                </a:solidFill>
              </a:rPr>
              <a:t>                                                            </a:t>
            </a:r>
            <a:r>
              <a:rPr lang="ru-RU" sz="2800" b="1" i="1" dirty="0" smtClean="0">
                <a:solidFill>
                  <a:srgbClr val="000099"/>
                </a:solidFill>
              </a:rPr>
              <a:t>Если </a:t>
            </a:r>
            <a:r>
              <a:rPr lang="ru-RU" sz="2800" b="1" i="1" dirty="0">
                <a:solidFill>
                  <a:srgbClr val="000099"/>
                </a:solidFill>
              </a:rPr>
              <a:t>нельзя вырастить ребенка, чтобы он совсем не болел, то во всяком случае, поддерживать </a:t>
            </a:r>
            <a:r>
              <a:rPr lang="ru-RU" sz="2800" b="1" i="1" dirty="0" smtClean="0">
                <a:solidFill>
                  <a:srgbClr val="000099"/>
                </a:solidFill>
              </a:rPr>
              <a:t>у </a:t>
            </a:r>
            <a:r>
              <a:rPr lang="ru-RU" sz="2800" b="1" i="1" dirty="0">
                <a:solidFill>
                  <a:srgbClr val="000099"/>
                </a:solidFill>
              </a:rPr>
              <a:t>него высокий уровень здоровья вполне возможно.                                     </a:t>
            </a:r>
          </a:p>
          <a:p>
            <a:pPr algn="r"/>
            <a:endParaRPr lang="ru-RU" b="1" i="1" dirty="0" smtClean="0">
              <a:solidFill>
                <a:srgbClr val="000099"/>
              </a:solidFill>
            </a:endParaRPr>
          </a:p>
          <a:p>
            <a:pPr algn="r"/>
            <a:r>
              <a:rPr lang="ru-RU" sz="2800" b="1" i="1" dirty="0" smtClean="0">
                <a:solidFill>
                  <a:srgbClr val="000099"/>
                </a:solidFill>
              </a:rPr>
              <a:t>Н.М</a:t>
            </a:r>
            <a:r>
              <a:rPr lang="ru-RU" sz="2800" b="1" i="1" dirty="0">
                <a:solidFill>
                  <a:srgbClr val="000099"/>
                </a:solidFill>
              </a:rPr>
              <a:t>. </a:t>
            </a:r>
            <a:r>
              <a:rPr lang="ru-RU" sz="2800" b="1" i="1" dirty="0" smtClean="0">
                <a:solidFill>
                  <a:srgbClr val="000099"/>
                </a:solidFill>
              </a:rPr>
              <a:t>Амосов</a:t>
            </a:r>
            <a:endParaRPr lang="ru-RU" sz="28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1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8092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21428" r="16786"/>
          <a:stretch/>
        </p:blipFill>
        <p:spPr>
          <a:xfrm>
            <a:off x="971600" y="1052736"/>
            <a:ext cx="7052930" cy="5568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6144683" cy="4608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151111" y="476672"/>
            <a:ext cx="7992889" cy="595852"/>
          </a:xfrm>
          <a:noFill/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3333CC"/>
                </a:solidFill>
              </a:rPr>
              <a:t>ПРИНЦИП ВАРИАТИВНОСТИ</a:t>
            </a:r>
            <a:endParaRPr lang="ru-RU" sz="36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4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0099"/>
                </a:solidFill>
              </a:rPr>
              <a:t>Принцип </a:t>
            </a:r>
            <a:r>
              <a:rPr lang="ru-RU" sz="3600" b="1" dirty="0" err="1" smtClean="0">
                <a:solidFill>
                  <a:srgbClr val="000099"/>
                </a:solidFill>
              </a:rPr>
              <a:t>полифункциональности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270" r="3453"/>
          <a:stretch/>
        </p:blipFill>
        <p:spPr>
          <a:xfrm>
            <a:off x="1331640" y="1556792"/>
            <a:ext cx="5982901" cy="4873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5453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28092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494">
            <a:off x="3856522" y="361002"/>
            <a:ext cx="5229688" cy="615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5" r="5900"/>
          <a:stretch/>
        </p:blipFill>
        <p:spPr>
          <a:xfrm>
            <a:off x="440220" y="1412776"/>
            <a:ext cx="4018063" cy="5150997"/>
          </a:xfrm>
          <a:prstGeom prst="round2DiagRect">
            <a:avLst>
              <a:gd name="adj1" fmla="val 0"/>
              <a:gd name="adj2" fmla="val 4626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59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70"/>
          <a:stretch/>
        </p:blipFill>
        <p:spPr>
          <a:xfrm>
            <a:off x="251520" y="260648"/>
            <a:ext cx="4632666" cy="4248472"/>
          </a:xfrm>
          <a:prstGeom prst="round2DiagRect">
            <a:avLst>
              <a:gd name="adj1" fmla="val 0"/>
              <a:gd name="adj2" fmla="val 2860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50" b="650"/>
          <a:stretch/>
        </p:blipFill>
        <p:spPr>
          <a:xfrm>
            <a:off x="4427984" y="2924944"/>
            <a:ext cx="4253853" cy="3744416"/>
          </a:xfrm>
          <a:prstGeom prst="round2DiagRect">
            <a:avLst>
              <a:gd name="adj1" fmla="val 3632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26">
            <a:off x="5682279" y="103938"/>
            <a:ext cx="2160240" cy="268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69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zluchka_kartotek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/>
          <a:stretch>
            <a:fillRect/>
          </a:stretch>
        </p:blipFill>
        <p:spPr bwMode="auto">
          <a:xfrm>
            <a:off x="2123728" y="332656"/>
            <a:ext cx="4951591" cy="619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35292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0" t="10635" r="13453"/>
          <a:stretch/>
        </p:blipFill>
        <p:spPr>
          <a:xfrm rot="21132990">
            <a:off x="328079" y="1239549"/>
            <a:ext cx="3816424" cy="318790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8" t="24127" r="20467" b="5397"/>
          <a:stretch/>
        </p:blipFill>
        <p:spPr>
          <a:xfrm rot="597045">
            <a:off x="4002494" y="2596861"/>
            <a:ext cx="4831024" cy="3377912"/>
          </a:xfrm>
          <a:prstGeom prst="rect">
            <a:avLst/>
          </a:prstGeom>
          <a:effectLst>
            <a:glow rad="101600">
              <a:srgbClr val="FF00FF">
                <a:alpha val="60000"/>
              </a:srgb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31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58187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94" r="7070"/>
          <a:stretch/>
        </p:blipFill>
        <p:spPr>
          <a:xfrm rot="21088689">
            <a:off x="317240" y="3296976"/>
            <a:ext cx="4283968" cy="3149867"/>
          </a:xfrm>
          <a:prstGeom prst="rect">
            <a:avLst/>
          </a:prstGeom>
          <a:ln>
            <a:noFill/>
          </a:ln>
          <a:effectLst>
            <a:glow rad="101600">
              <a:srgbClr val="FF3300">
                <a:alpha val="60000"/>
              </a:srgbClr>
            </a:glow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87" t="17531" r="9295"/>
          <a:stretch/>
        </p:blipFill>
        <p:spPr>
          <a:xfrm rot="631242">
            <a:off x="4283969" y="1052736"/>
            <a:ext cx="4494093" cy="3312368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75000"/>
                <a:alpha val="60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178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b="4681"/>
          <a:stretch/>
        </p:blipFill>
        <p:spPr>
          <a:xfrm rot="21437738">
            <a:off x="544967" y="448230"/>
            <a:ext cx="8087820" cy="5781980"/>
          </a:xfrm>
          <a:prstGeom prst="round2DiagRect">
            <a:avLst>
              <a:gd name="adj1" fmla="val 34076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8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26" b="7204"/>
          <a:stretch/>
        </p:blipFill>
        <p:spPr bwMode="auto">
          <a:xfrm rot="21148649">
            <a:off x="551244" y="986060"/>
            <a:ext cx="8118024" cy="5112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74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992888" cy="468052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государственный образовательный стандарт дошкольного образования, утвержденный приказом </a:t>
            </a:r>
            <a:r>
              <a:rPr lang="ru-RU" sz="40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Минобрнауки</a:t>
            </a: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России </a:t>
            </a:r>
            <a:b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17.10.2013 г. №1155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00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426138" y="228600"/>
            <a:ext cx="8026597" cy="6396826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ook Antiqua" panose="02040602050305030304" pitchFamily="18" charset="0"/>
              </a:rPr>
              <a:t>Спасибо за внимание</a:t>
            </a:r>
            <a:endParaRPr lang="ru-RU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7" name="Rectangle 3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6411852" y="436837"/>
            <a:ext cx="1224136" cy="1440160"/>
            <a:chOff x="2059" y="13194"/>
            <a:chExt cx="2044" cy="2174"/>
          </a:xfrm>
        </p:grpSpPr>
        <p:sp>
          <p:nvSpPr>
            <p:cNvPr id="29" name="AutoShape 34"/>
            <p:cNvSpPr>
              <a:spLocks noChangeAspect="1" noChangeArrowheads="1" noTextEdit="1"/>
            </p:cNvSpPr>
            <p:nvPr/>
          </p:nvSpPr>
          <p:spPr bwMode="auto">
            <a:xfrm>
              <a:off x="2059" y="13194"/>
              <a:ext cx="2044" cy="2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2632" y="13742"/>
              <a:ext cx="907" cy="909"/>
            </a:xfrm>
            <a:custGeom>
              <a:avLst/>
              <a:gdLst>
                <a:gd name="T0" fmla="*/ 3 w 907"/>
                <a:gd name="T1" fmla="*/ 409 h 909"/>
                <a:gd name="T2" fmla="*/ 20 w 907"/>
                <a:gd name="T3" fmla="*/ 319 h 909"/>
                <a:gd name="T4" fmla="*/ 55 w 907"/>
                <a:gd name="T5" fmla="*/ 239 h 909"/>
                <a:gd name="T6" fmla="*/ 104 w 907"/>
                <a:gd name="T7" fmla="*/ 165 h 909"/>
                <a:gd name="T8" fmla="*/ 166 w 907"/>
                <a:gd name="T9" fmla="*/ 103 h 909"/>
                <a:gd name="T10" fmla="*/ 238 w 907"/>
                <a:gd name="T11" fmla="*/ 54 h 909"/>
                <a:gd name="T12" fmla="*/ 318 w 907"/>
                <a:gd name="T13" fmla="*/ 20 h 909"/>
                <a:gd name="T14" fmla="*/ 408 w 907"/>
                <a:gd name="T15" fmla="*/ 3 h 909"/>
                <a:gd name="T16" fmla="*/ 500 w 907"/>
                <a:gd name="T17" fmla="*/ 3 h 909"/>
                <a:gd name="T18" fmla="*/ 589 w 907"/>
                <a:gd name="T19" fmla="*/ 20 h 909"/>
                <a:gd name="T20" fmla="*/ 670 w 907"/>
                <a:gd name="T21" fmla="*/ 54 h 909"/>
                <a:gd name="T22" fmla="*/ 742 w 907"/>
                <a:gd name="T23" fmla="*/ 103 h 909"/>
                <a:gd name="T24" fmla="*/ 804 w 907"/>
                <a:gd name="T25" fmla="*/ 165 h 909"/>
                <a:gd name="T26" fmla="*/ 852 w 907"/>
                <a:gd name="T27" fmla="*/ 239 h 909"/>
                <a:gd name="T28" fmla="*/ 887 w 907"/>
                <a:gd name="T29" fmla="*/ 319 h 909"/>
                <a:gd name="T30" fmla="*/ 904 w 907"/>
                <a:gd name="T31" fmla="*/ 409 h 909"/>
                <a:gd name="T32" fmla="*/ 904 w 907"/>
                <a:gd name="T33" fmla="*/ 501 h 909"/>
                <a:gd name="T34" fmla="*/ 887 w 907"/>
                <a:gd name="T35" fmla="*/ 590 h 909"/>
                <a:gd name="T36" fmla="*/ 852 w 907"/>
                <a:gd name="T37" fmla="*/ 671 h 909"/>
                <a:gd name="T38" fmla="*/ 804 w 907"/>
                <a:gd name="T39" fmla="*/ 743 h 909"/>
                <a:gd name="T40" fmla="*/ 742 w 907"/>
                <a:gd name="T41" fmla="*/ 805 h 909"/>
                <a:gd name="T42" fmla="*/ 670 w 907"/>
                <a:gd name="T43" fmla="*/ 854 h 909"/>
                <a:gd name="T44" fmla="*/ 589 w 907"/>
                <a:gd name="T45" fmla="*/ 888 h 909"/>
                <a:gd name="T46" fmla="*/ 500 w 907"/>
                <a:gd name="T47" fmla="*/ 906 h 909"/>
                <a:gd name="T48" fmla="*/ 408 w 907"/>
                <a:gd name="T49" fmla="*/ 906 h 909"/>
                <a:gd name="T50" fmla="*/ 318 w 907"/>
                <a:gd name="T51" fmla="*/ 888 h 909"/>
                <a:gd name="T52" fmla="*/ 238 w 907"/>
                <a:gd name="T53" fmla="*/ 854 h 909"/>
                <a:gd name="T54" fmla="*/ 166 w 907"/>
                <a:gd name="T55" fmla="*/ 805 h 909"/>
                <a:gd name="T56" fmla="*/ 104 w 907"/>
                <a:gd name="T57" fmla="*/ 743 h 909"/>
                <a:gd name="T58" fmla="*/ 55 w 907"/>
                <a:gd name="T59" fmla="*/ 671 h 909"/>
                <a:gd name="T60" fmla="*/ 20 w 907"/>
                <a:gd name="T61" fmla="*/ 590 h 909"/>
                <a:gd name="T62" fmla="*/ 3 w 907"/>
                <a:gd name="T63" fmla="*/ 501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7" h="909">
                  <a:moveTo>
                    <a:pt x="0" y="455"/>
                  </a:moveTo>
                  <a:lnTo>
                    <a:pt x="3" y="409"/>
                  </a:lnTo>
                  <a:lnTo>
                    <a:pt x="9" y="363"/>
                  </a:lnTo>
                  <a:lnTo>
                    <a:pt x="20" y="319"/>
                  </a:lnTo>
                  <a:lnTo>
                    <a:pt x="36" y="278"/>
                  </a:lnTo>
                  <a:lnTo>
                    <a:pt x="55" y="239"/>
                  </a:lnTo>
                  <a:lnTo>
                    <a:pt x="78" y="201"/>
                  </a:lnTo>
                  <a:lnTo>
                    <a:pt x="104" y="165"/>
                  </a:lnTo>
                  <a:lnTo>
                    <a:pt x="133" y="134"/>
                  </a:lnTo>
                  <a:lnTo>
                    <a:pt x="166" y="103"/>
                  </a:lnTo>
                  <a:lnTo>
                    <a:pt x="200" y="77"/>
                  </a:lnTo>
                  <a:lnTo>
                    <a:pt x="238" y="54"/>
                  </a:lnTo>
                  <a:lnTo>
                    <a:pt x="277" y="36"/>
                  </a:lnTo>
                  <a:lnTo>
                    <a:pt x="318" y="20"/>
                  </a:lnTo>
                  <a:lnTo>
                    <a:pt x="363" y="8"/>
                  </a:lnTo>
                  <a:lnTo>
                    <a:pt x="408" y="3"/>
                  </a:lnTo>
                  <a:lnTo>
                    <a:pt x="454" y="0"/>
                  </a:lnTo>
                  <a:lnTo>
                    <a:pt x="500" y="3"/>
                  </a:lnTo>
                  <a:lnTo>
                    <a:pt x="544" y="8"/>
                  </a:lnTo>
                  <a:lnTo>
                    <a:pt x="589" y="20"/>
                  </a:lnTo>
                  <a:lnTo>
                    <a:pt x="631" y="36"/>
                  </a:lnTo>
                  <a:lnTo>
                    <a:pt x="670" y="54"/>
                  </a:lnTo>
                  <a:lnTo>
                    <a:pt x="707" y="77"/>
                  </a:lnTo>
                  <a:lnTo>
                    <a:pt x="742" y="103"/>
                  </a:lnTo>
                  <a:lnTo>
                    <a:pt x="775" y="134"/>
                  </a:lnTo>
                  <a:lnTo>
                    <a:pt x="804" y="165"/>
                  </a:lnTo>
                  <a:lnTo>
                    <a:pt x="829" y="201"/>
                  </a:lnTo>
                  <a:lnTo>
                    <a:pt x="852" y="239"/>
                  </a:lnTo>
                  <a:lnTo>
                    <a:pt x="871" y="278"/>
                  </a:lnTo>
                  <a:lnTo>
                    <a:pt x="887" y="319"/>
                  </a:lnTo>
                  <a:lnTo>
                    <a:pt x="899" y="363"/>
                  </a:lnTo>
                  <a:lnTo>
                    <a:pt x="904" y="409"/>
                  </a:lnTo>
                  <a:lnTo>
                    <a:pt x="907" y="455"/>
                  </a:lnTo>
                  <a:lnTo>
                    <a:pt x="904" y="501"/>
                  </a:lnTo>
                  <a:lnTo>
                    <a:pt x="899" y="546"/>
                  </a:lnTo>
                  <a:lnTo>
                    <a:pt x="887" y="590"/>
                  </a:lnTo>
                  <a:lnTo>
                    <a:pt x="871" y="632"/>
                  </a:lnTo>
                  <a:lnTo>
                    <a:pt x="852" y="671"/>
                  </a:lnTo>
                  <a:lnTo>
                    <a:pt x="829" y="708"/>
                  </a:lnTo>
                  <a:lnTo>
                    <a:pt x="804" y="743"/>
                  </a:lnTo>
                  <a:lnTo>
                    <a:pt x="775" y="776"/>
                  </a:lnTo>
                  <a:lnTo>
                    <a:pt x="742" y="805"/>
                  </a:lnTo>
                  <a:lnTo>
                    <a:pt x="707" y="831"/>
                  </a:lnTo>
                  <a:lnTo>
                    <a:pt x="670" y="854"/>
                  </a:lnTo>
                  <a:lnTo>
                    <a:pt x="631" y="873"/>
                  </a:lnTo>
                  <a:lnTo>
                    <a:pt x="589" y="888"/>
                  </a:lnTo>
                  <a:lnTo>
                    <a:pt x="544" y="900"/>
                  </a:lnTo>
                  <a:lnTo>
                    <a:pt x="500" y="906"/>
                  </a:lnTo>
                  <a:lnTo>
                    <a:pt x="454" y="909"/>
                  </a:lnTo>
                  <a:lnTo>
                    <a:pt x="408" y="906"/>
                  </a:lnTo>
                  <a:lnTo>
                    <a:pt x="363" y="900"/>
                  </a:lnTo>
                  <a:lnTo>
                    <a:pt x="318" y="888"/>
                  </a:lnTo>
                  <a:lnTo>
                    <a:pt x="277" y="873"/>
                  </a:lnTo>
                  <a:lnTo>
                    <a:pt x="238" y="854"/>
                  </a:lnTo>
                  <a:lnTo>
                    <a:pt x="200" y="831"/>
                  </a:lnTo>
                  <a:lnTo>
                    <a:pt x="166" y="805"/>
                  </a:lnTo>
                  <a:lnTo>
                    <a:pt x="133" y="776"/>
                  </a:lnTo>
                  <a:lnTo>
                    <a:pt x="104" y="743"/>
                  </a:lnTo>
                  <a:lnTo>
                    <a:pt x="78" y="708"/>
                  </a:lnTo>
                  <a:lnTo>
                    <a:pt x="55" y="671"/>
                  </a:lnTo>
                  <a:lnTo>
                    <a:pt x="36" y="632"/>
                  </a:lnTo>
                  <a:lnTo>
                    <a:pt x="20" y="590"/>
                  </a:lnTo>
                  <a:lnTo>
                    <a:pt x="9" y="546"/>
                  </a:lnTo>
                  <a:lnTo>
                    <a:pt x="3" y="501"/>
                  </a:lnTo>
                  <a:lnTo>
                    <a:pt x="0" y="455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3066" y="13194"/>
              <a:ext cx="300" cy="607"/>
            </a:xfrm>
            <a:custGeom>
              <a:avLst/>
              <a:gdLst>
                <a:gd name="T0" fmla="*/ 0 w 300"/>
                <a:gd name="T1" fmla="*/ 576 h 607"/>
                <a:gd name="T2" fmla="*/ 5 w 300"/>
                <a:gd name="T3" fmla="*/ 529 h 607"/>
                <a:gd name="T4" fmla="*/ 21 w 300"/>
                <a:gd name="T5" fmla="*/ 490 h 607"/>
                <a:gd name="T6" fmla="*/ 47 w 300"/>
                <a:gd name="T7" fmla="*/ 458 h 607"/>
                <a:gd name="T8" fmla="*/ 77 w 300"/>
                <a:gd name="T9" fmla="*/ 430 h 607"/>
                <a:gd name="T10" fmla="*/ 109 w 300"/>
                <a:gd name="T11" fmla="*/ 404 h 607"/>
                <a:gd name="T12" fmla="*/ 138 w 300"/>
                <a:gd name="T13" fmla="*/ 373 h 607"/>
                <a:gd name="T14" fmla="*/ 162 w 300"/>
                <a:gd name="T15" fmla="*/ 339 h 607"/>
                <a:gd name="T16" fmla="*/ 175 w 300"/>
                <a:gd name="T17" fmla="*/ 297 h 607"/>
                <a:gd name="T18" fmla="*/ 175 w 300"/>
                <a:gd name="T19" fmla="*/ 270 h 607"/>
                <a:gd name="T20" fmla="*/ 169 w 300"/>
                <a:gd name="T21" fmla="*/ 248 h 607"/>
                <a:gd name="T22" fmla="*/ 168 w 300"/>
                <a:gd name="T23" fmla="*/ 224 h 607"/>
                <a:gd name="T24" fmla="*/ 178 w 300"/>
                <a:gd name="T25" fmla="*/ 185 h 607"/>
                <a:gd name="T26" fmla="*/ 191 w 300"/>
                <a:gd name="T27" fmla="*/ 157 h 607"/>
                <a:gd name="T28" fmla="*/ 204 w 300"/>
                <a:gd name="T29" fmla="*/ 133 h 607"/>
                <a:gd name="T30" fmla="*/ 220 w 300"/>
                <a:gd name="T31" fmla="*/ 111 h 607"/>
                <a:gd name="T32" fmla="*/ 236 w 300"/>
                <a:gd name="T33" fmla="*/ 90 h 607"/>
                <a:gd name="T34" fmla="*/ 251 w 300"/>
                <a:gd name="T35" fmla="*/ 69 h 607"/>
                <a:gd name="T36" fmla="*/ 267 w 300"/>
                <a:gd name="T37" fmla="*/ 49 h 607"/>
                <a:gd name="T38" fmla="*/ 285 w 300"/>
                <a:gd name="T39" fmla="*/ 26 h 607"/>
                <a:gd name="T40" fmla="*/ 300 w 300"/>
                <a:gd name="T41" fmla="*/ 0 h 607"/>
                <a:gd name="T42" fmla="*/ 292 w 300"/>
                <a:gd name="T43" fmla="*/ 22 h 607"/>
                <a:gd name="T44" fmla="*/ 283 w 300"/>
                <a:gd name="T45" fmla="*/ 42 h 607"/>
                <a:gd name="T46" fmla="*/ 275 w 300"/>
                <a:gd name="T47" fmla="*/ 62 h 607"/>
                <a:gd name="T48" fmla="*/ 266 w 300"/>
                <a:gd name="T49" fmla="*/ 82 h 607"/>
                <a:gd name="T50" fmla="*/ 259 w 300"/>
                <a:gd name="T51" fmla="*/ 104 h 607"/>
                <a:gd name="T52" fmla="*/ 253 w 300"/>
                <a:gd name="T53" fmla="*/ 126 h 607"/>
                <a:gd name="T54" fmla="*/ 249 w 300"/>
                <a:gd name="T55" fmla="*/ 149 h 607"/>
                <a:gd name="T56" fmla="*/ 247 w 300"/>
                <a:gd name="T57" fmla="*/ 173 h 607"/>
                <a:gd name="T58" fmla="*/ 251 w 300"/>
                <a:gd name="T59" fmla="*/ 216 h 607"/>
                <a:gd name="T60" fmla="*/ 259 w 300"/>
                <a:gd name="T61" fmla="*/ 255 h 607"/>
                <a:gd name="T62" fmla="*/ 266 w 300"/>
                <a:gd name="T63" fmla="*/ 291 h 607"/>
                <a:gd name="T64" fmla="*/ 262 w 300"/>
                <a:gd name="T65" fmla="*/ 327 h 607"/>
                <a:gd name="T66" fmla="*/ 253 w 300"/>
                <a:gd name="T67" fmla="*/ 347 h 607"/>
                <a:gd name="T68" fmla="*/ 243 w 300"/>
                <a:gd name="T69" fmla="*/ 365 h 607"/>
                <a:gd name="T70" fmla="*/ 230 w 300"/>
                <a:gd name="T71" fmla="*/ 381 h 607"/>
                <a:gd name="T72" fmla="*/ 215 w 300"/>
                <a:gd name="T73" fmla="*/ 395 h 607"/>
                <a:gd name="T74" fmla="*/ 203 w 300"/>
                <a:gd name="T75" fmla="*/ 409 h 607"/>
                <a:gd name="T76" fmla="*/ 188 w 300"/>
                <a:gd name="T77" fmla="*/ 424 h 607"/>
                <a:gd name="T78" fmla="*/ 175 w 300"/>
                <a:gd name="T79" fmla="*/ 440 h 607"/>
                <a:gd name="T80" fmla="*/ 165 w 300"/>
                <a:gd name="T81" fmla="*/ 458 h 607"/>
                <a:gd name="T82" fmla="*/ 159 w 300"/>
                <a:gd name="T83" fmla="*/ 490 h 607"/>
                <a:gd name="T84" fmla="*/ 162 w 300"/>
                <a:gd name="T85" fmla="*/ 527 h 607"/>
                <a:gd name="T86" fmla="*/ 169 w 300"/>
                <a:gd name="T87" fmla="*/ 568 h 607"/>
                <a:gd name="T88" fmla="*/ 178 w 300"/>
                <a:gd name="T89" fmla="*/ 607 h 607"/>
                <a:gd name="T90" fmla="*/ 148 w 300"/>
                <a:gd name="T91" fmla="*/ 588 h 607"/>
                <a:gd name="T92" fmla="*/ 122 w 300"/>
                <a:gd name="T93" fmla="*/ 576 h 607"/>
                <a:gd name="T94" fmla="*/ 99 w 300"/>
                <a:gd name="T95" fmla="*/ 571 h 607"/>
                <a:gd name="T96" fmla="*/ 79 w 300"/>
                <a:gd name="T97" fmla="*/ 569 h 607"/>
                <a:gd name="T98" fmla="*/ 59 w 300"/>
                <a:gd name="T99" fmla="*/ 571 h 607"/>
                <a:gd name="T100" fmla="*/ 40 w 300"/>
                <a:gd name="T101" fmla="*/ 574 h 607"/>
                <a:gd name="T102" fmla="*/ 21 w 300"/>
                <a:gd name="T103" fmla="*/ 576 h 607"/>
                <a:gd name="T104" fmla="*/ 0 w 300"/>
                <a:gd name="T105" fmla="*/ 576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0" h="607">
                  <a:moveTo>
                    <a:pt x="0" y="576"/>
                  </a:moveTo>
                  <a:lnTo>
                    <a:pt x="5" y="529"/>
                  </a:lnTo>
                  <a:lnTo>
                    <a:pt x="21" y="490"/>
                  </a:lnTo>
                  <a:lnTo>
                    <a:pt x="47" y="458"/>
                  </a:lnTo>
                  <a:lnTo>
                    <a:pt x="77" y="430"/>
                  </a:lnTo>
                  <a:lnTo>
                    <a:pt x="109" y="404"/>
                  </a:lnTo>
                  <a:lnTo>
                    <a:pt x="138" y="373"/>
                  </a:lnTo>
                  <a:lnTo>
                    <a:pt x="162" y="339"/>
                  </a:lnTo>
                  <a:lnTo>
                    <a:pt x="175" y="297"/>
                  </a:lnTo>
                  <a:lnTo>
                    <a:pt x="175" y="270"/>
                  </a:lnTo>
                  <a:lnTo>
                    <a:pt x="169" y="248"/>
                  </a:lnTo>
                  <a:lnTo>
                    <a:pt x="168" y="224"/>
                  </a:lnTo>
                  <a:lnTo>
                    <a:pt x="178" y="185"/>
                  </a:lnTo>
                  <a:lnTo>
                    <a:pt x="191" y="157"/>
                  </a:lnTo>
                  <a:lnTo>
                    <a:pt x="204" y="133"/>
                  </a:lnTo>
                  <a:lnTo>
                    <a:pt x="220" y="111"/>
                  </a:lnTo>
                  <a:lnTo>
                    <a:pt x="236" y="90"/>
                  </a:lnTo>
                  <a:lnTo>
                    <a:pt x="251" y="69"/>
                  </a:lnTo>
                  <a:lnTo>
                    <a:pt x="267" y="49"/>
                  </a:lnTo>
                  <a:lnTo>
                    <a:pt x="285" y="26"/>
                  </a:lnTo>
                  <a:lnTo>
                    <a:pt x="300" y="0"/>
                  </a:lnTo>
                  <a:lnTo>
                    <a:pt x="292" y="22"/>
                  </a:lnTo>
                  <a:lnTo>
                    <a:pt x="283" y="42"/>
                  </a:lnTo>
                  <a:lnTo>
                    <a:pt x="275" y="62"/>
                  </a:lnTo>
                  <a:lnTo>
                    <a:pt x="266" y="82"/>
                  </a:lnTo>
                  <a:lnTo>
                    <a:pt x="259" y="104"/>
                  </a:lnTo>
                  <a:lnTo>
                    <a:pt x="253" y="126"/>
                  </a:lnTo>
                  <a:lnTo>
                    <a:pt x="249" y="149"/>
                  </a:lnTo>
                  <a:lnTo>
                    <a:pt x="247" y="173"/>
                  </a:lnTo>
                  <a:lnTo>
                    <a:pt x="251" y="216"/>
                  </a:lnTo>
                  <a:lnTo>
                    <a:pt x="259" y="255"/>
                  </a:lnTo>
                  <a:lnTo>
                    <a:pt x="266" y="291"/>
                  </a:lnTo>
                  <a:lnTo>
                    <a:pt x="262" y="327"/>
                  </a:lnTo>
                  <a:lnTo>
                    <a:pt x="253" y="347"/>
                  </a:lnTo>
                  <a:lnTo>
                    <a:pt x="243" y="365"/>
                  </a:lnTo>
                  <a:lnTo>
                    <a:pt x="230" y="381"/>
                  </a:lnTo>
                  <a:lnTo>
                    <a:pt x="215" y="395"/>
                  </a:lnTo>
                  <a:lnTo>
                    <a:pt x="203" y="409"/>
                  </a:lnTo>
                  <a:lnTo>
                    <a:pt x="188" y="424"/>
                  </a:lnTo>
                  <a:lnTo>
                    <a:pt x="175" y="440"/>
                  </a:lnTo>
                  <a:lnTo>
                    <a:pt x="165" y="458"/>
                  </a:lnTo>
                  <a:lnTo>
                    <a:pt x="159" y="490"/>
                  </a:lnTo>
                  <a:lnTo>
                    <a:pt x="162" y="527"/>
                  </a:lnTo>
                  <a:lnTo>
                    <a:pt x="169" y="568"/>
                  </a:lnTo>
                  <a:lnTo>
                    <a:pt x="178" y="607"/>
                  </a:lnTo>
                  <a:lnTo>
                    <a:pt x="148" y="588"/>
                  </a:lnTo>
                  <a:lnTo>
                    <a:pt x="122" y="576"/>
                  </a:lnTo>
                  <a:lnTo>
                    <a:pt x="99" y="571"/>
                  </a:lnTo>
                  <a:lnTo>
                    <a:pt x="79" y="569"/>
                  </a:lnTo>
                  <a:lnTo>
                    <a:pt x="59" y="571"/>
                  </a:lnTo>
                  <a:lnTo>
                    <a:pt x="40" y="574"/>
                  </a:lnTo>
                  <a:lnTo>
                    <a:pt x="21" y="576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3284" y="13479"/>
              <a:ext cx="562" cy="451"/>
            </a:xfrm>
            <a:custGeom>
              <a:avLst/>
              <a:gdLst>
                <a:gd name="T0" fmla="*/ 15 w 562"/>
                <a:gd name="T1" fmla="*/ 307 h 451"/>
                <a:gd name="T2" fmla="*/ 48 w 562"/>
                <a:gd name="T3" fmla="*/ 278 h 451"/>
                <a:gd name="T4" fmla="*/ 84 w 562"/>
                <a:gd name="T5" fmla="*/ 261 h 451"/>
                <a:gd name="T6" fmla="*/ 124 w 562"/>
                <a:gd name="T7" fmla="*/ 251 h 451"/>
                <a:gd name="T8" fmla="*/ 164 w 562"/>
                <a:gd name="T9" fmla="*/ 245 h 451"/>
                <a:gd name="T10" fmla="*/ 206 w 562"/>
                <a:gd name="T11" fmla="*/ 238 h 451"/>
                <a:gd name="T12" fmla="*/ 245 w 562"/>
                <a:gd name="T13" fmla="*/ 227 h 451"/>
                <a:gd name="T14" fmla="*/ 283 w 562"/>
                <a:gd name="T15" fmla="*/ 204 h 451"/>
                <a:gd name="T16" fmla="*/ 307 w 562"/>
                <a:gd name="T17" fmla="*/ 175 h 451"/>
                <a:gd name="T18" fmla="*/ 316 w 562"/>
                <a:gd name="T19" fmla="*/ 153 h 451"/>
                <a:gd name="T20" fmla="*/ 324 w 562"/>
                <a:gd name="T21" fmla="*/ 132 h 451"/>
                <a:gd name="T22" fmla="*/ 343 w 562"/>
                <a:gd name="T23" fmla="*/ 107 h 451"/>
                <a:gd name="T24" fmla="*/ 386 w 562"/>
                <a:gd name="T25" fmla="*/ 75 h 451"/>
                <a:gd name="T26" fmla="*/ 435 w 562"/>
                <a:gd name="T27" fmla="*/ 52 h 451"/>
                <a:gd name="T28" fmla="*/ 484 w 562"/>
                <a:gd name="T29" fmla="*/ 34 h 451"/>
                <a:gd name="T30" fmla="*/ 534 w 562"/>
                <a:gd name="T31" fmla="*/ 13 h 451"/>
                <a:gd name="T32" fmla="*/ 543 w 562"/>
                <a:gd name="T33" fmla="*/ 13 h 451"/>
                <a:gd name="T34" fmla="*/ 506 w 562"/>
                <a:gd name="T35" fmla="*/ 39 h 451"/>
                <a:gd name="T36" fmla="*/ 471 w 562"/>
                <a:gd name="T37" fmla="*/ 67 h 451"/>
                <a:gd name="T38" fmla="*/ 439 w 562"/>
                <a:gd name="T39" fmla="*/ 100 h 451"/>
                <a:gd name="T40" fmla="*/ 413 w 562"/>
                <a:gd name="T41" fmla="*/ 139 h 451"/>
                <a:gd name="T42" fmla="*/ 398 w 562"/>
                <a:gd name="T43" fmla="*/ 178 h 451"/>
                <a:gd name="T44" fmla="*/ 385 w 562"/>
                <a:gd name="T45" fmla="*/ 214 h 451"/>
                <a:gd name="T46" fmla="*/ 367 w 562"/>
                <a:gd name="T47" fmla="*/ 245 h 451"/>
                <a:gd name="T48" fmla="*/ 339 w 562"/>
                <a:gd name="T49" fmla="*/ 271 h 451"/>
                <a:gd name="T50" fmla="*/ 300 w 562"/>
                <a:gd name="T51" fmla="*/ 286 h 451"/>
                <a:gd name="T52" fmla="*/ 261 w 562"/>
                <a:gd name="T53" fmla="*/ 296 h 451"/>
                <a:gd name="T54" fmla="*/ 223 w 562"/>
                <a:gd name="T55" fmla="*/ 309 h 451"/>
                <a:gd name="T56" fmla="*/ 193 w 562"/>
                <a:gd name="T57" fmla="*/ 329 h 451"/>
                <a:gd name="T58" fmla="*/ 173 w 562"/>
                <a:gd name="T59" fmla="*/ 358 h 451"/>
                <a:gd name="T60" fmla="*/ 157 w 562"/>
                <a:gd name="T61" fmla="*/ 394 h 451"/>
                <a:gd name="T62" fmla="*/ 144 w 562"/>
                <a:gd name="T63" fmla="*/ 433 h 451"/>
                <a:gd name="T64" fmla="*/ 121 w 562"/>
                <a:gd name="T65" fmla="*/ 420 h 451"/>
                <a:gd name="T66" fmla="*/ 88 w 562"/>
                <a:gd name="T67" fmla="*/ 378 h 451"/>
                <a:gd name="T68" fmla="*/ 54 w 562"/>
                <a:gd name="T69" fmla="*/ 356 h 451"/>
                <a:gd name="T70" fmla="*/ 19 w 562"/>
                <a:gd name="T71" fmla="*/ 34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2" h="451">
                  <a:moveTo>
                    <a:pt x="0" y="329"/>
                  </a:moveTo>
                  <a:lnTo>
                    <a:pt x="15" y="307"/>
                  </a:lnTo>
                  <a:lnTo>
                    <a:pt x="31" y="291"/>
                  </a:lnTo>
                  <a:lnTo>
                    <a:pt x="48" y="278"/>
                  </a:lnTo>
                  <a:lnTo>
                    <a:pt x="65" y="268"/>
                  </a:lnTo>
                  <a:lnTo>
                    <a:pt x="84" y="261"/>
                  </a:lnTo>
                  <a:lnTo>
                    <a:pt x="104" y="255"/>
                  </a:lnTo>
                  <a:lnTo>
                    <a:pt x="124" y="251"/>
                  </a:lnTo>
                  <a:lnTo>
                    <a:pt x="144" y="248"/>
                  </a:lnTo>
                  <a:lnTo>
                    <a:pt x="164" y="245"/>
                  </a:lnTo>
                  <a:lnTo>
                    <a:pt x="186" y="242"/>
                  </a:lnTo>
                  <a:lnTo>
                    <a:pt x="206" y="238"/>
                  </a:lnTo>
                  <a:lnTo>
                    <a:pt x="226" y="232"/>
                  </a:lnTo>
                  <a:lnTo>
                    <a:pt x="245" y="227"/>
                  </a:lnTo>
                  <a:lnTo>
                    <a:pt x="264" y="217"/>
                  </a:lnTo>
                  <a:lnTo>
                    <a:pt x="283" y="204"/>
                  </a:lnTo>
                  <a:lnTo>
                    <a:pt x="298" y="188"/>
                  </a:lnTo>
                  <a:lnTo>
                    <a:pt x="307" y="175"/>
                  </a:lnTo>
                  <a:lnTo>
                    <a:pt x="313" y="163"/>
                  </a:lnTo>
                  <a:lnTo>
                    <a:pt x="316" y="153"/>
                  </a:lnTo>
                  <a:lnTo>
                    <a:pt x="320" y="142"/>
                  </a:lnTo>
                  <a:lnTo>
                    <a:pt x="324" y="132"/>
                  </a:lnTo>
                  <a:lnTo>
                    <a:pt x="331" y="120"/>
                  </a:lnTo>
                  <a:lnTo>
                    <a:pt x="343" y="107"/>
                  </a:lnTo>
                  <a:lnTo>
                    <a:pt x="360" y="93"/>
                  </a:lnTo>
                  <a:lnTo>
                    <a:pt x="386" y="75"/>
                  </a:lnTo>
                  <a:lnTo>
                    <a:pt x="411" y="62"/>
                  </a:lnTo>
                  <a:lnTo>
                    <a:pt x="435" y="52"/>
                  </a:lnTo>
                  <a:lnTo>
                    <a:pt x="460" y="42"/>
                  </a:lnTo>
                  <a:lnTo>
                    <a:pt x="484" y="34"/>
                  </a:lnTo>
                  <a:lnTo>
                    <a:pt x="508" y="25"/>
                  </a:lnTo>
                  <a:lnTo>
                    <a:pt x="534" y="13"/>
                  </a:lnTo>
                  <a:lnTo>
                    <a:pt x="562" y="0"/>
                  </a:lnTo>
                  <a:lnTo>
                    <a:pt x="543" y="13"/>
                  </a:lnTo>
                  <a:lnTo>
                    <a:pt x="524" y="26"/>
                  </a:lnTo>
                  <a:lnTo>
                    <a:pt x="506" y="39"/>
                  </a:lnTo>
                  <a:lnTo>
                    <a:pt x="488" y="52"/>
                  </a:lnTo>
                  <a:lnTo>
                    <a:pt x="471" y="67"/>
                  </a:lnTo>
                  <a:lnTo>
                    <a:pt x="455" y="83"/>
                  </a:lnTo>
                  <a:lnTo>
                    <a:pt x="439" y="100"/>
                  </a:lnTo>
                  <a:lnTo>
                    <a:pt x="425" y="119"/>
                  </a:lnTo>
                  <a:lnTo>
                    <a:pt x="413" y="139"/>
                  </a:lnTo>
                  <a:lnTo>
                    <a:pt x="405" y="157"/>
                  </a:lnTo>
                  <a:lnTo>
                    <a:pt x="398" y="178"/>
                  </a:lnTo>
                  <a:lnTo>
                    <a:pt x="392" y="196"/>
                  </a:lnTo>
                  <a:lnTo>
                    <a:pt x="385" y="214"/>
                  </a:lnTo>
                  <a:lnTo>
                    <a:pt x="378" y="231"/>
                  </a:lnTo>
                  <a:lnTo>
                    <a:pt x="367" y="245"/>
                  </a:lnTo>
                  <a:lnTo>
                    <a:pt x="356" y="258"/>
                  </a:lnTo>
                  <a:lnTo>
                    <a:pt x="339" y="271"/>
                  </a:lnTo>
                  <a:lnTo>
                    <a:pt x="320" y="280"/>
                  </a:lnTo>
                  <a:lnTo>
                    <a:pt x="300" y="286"/>
                  </a:lnTo>
                  <a:lnTo>
                    <a:pt x="281" y="291"/>
                  </a:lnTo>
                  <a:lnTo>
                    <a:pt x="261" y="296"/>
                  </a:lnTo>
                  <a:lnTo>
                    <a:pt x="242" y="302"/>
                  </a:lnTo>
                  <a:lnTo>
                    <a:pt x="223" y="309"/>
                  </a:lnTo>
                  <a:lnTo>
                    <a:pt x="205" y="319"/>
                  </a:lnTo>
                  <a:lnTo>
                    <a:pt x="193" y="329"/>
                  </a:lnTo>
                  <a:lnTo>
                    <a:pt x="182" y="342"/>
                  </a:lnTo>
                  <a:lnTo>
                    <a:pt x="173" y="358"/>
                  </a:lnTo>
                  <a:lnTo>
                    <a:pt x="164" y="375"/>
                  </a:lnTo>
                  <a:lnTo>
                    <a:pt x="157" y="394"/>
                  </a:lnTo>
                  <a:lnTo>
                    <a:pt x="150" y="414"/>
                  </a:lnTo>
                  <a:lnTo>
                    <a:pt x="144" y="433"/>
                  </a:lnTo>
                  <a:lnTo>
                    <a:pt x="137" y="451"/>
                  </a:lnTo>
                  <a:lnTo>
                    <a:pt x="121" y="420"/>
                  </a:lnTo>
                  <a:lnTo>
                    <a:pt x="104" y="395"/>
                  </a:lnTo>
                  <a:lnTo>
                    <a:pt x="88" y="378"/>
                  </a:lnTo>
                  <a:lnTo>
                    <a:pt x="71" y="366"/>
                  </a:lnTo>
                  <a:lnTo>
                    <a:pt x="54" y="356"/>
                  </a:lnTo>
                  <a:lnTo>
                    <a:pt x="36" y="349"/>
                  </a:lnTo>
                  <a:lnTo>
                    <a:pt x="19" y="340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3454" y="13942"/>
              <a:ext cx="649" cy="194"/>
            </a:xfrm>
            <a:custGeom>
              <a:avLst/>
              <a:gdLst>
                <a:gd name="T0" fmla="*/ 23 w 649"/>
                <a:gd name="T1" fmla="*/ 9 h 194"/>
                <a:gd name="T2" fmla="*/ 66 w 649"/>
                <a:gd name="T3" fmla="*/ 0 h 194"/>
                <a:gd name="T4" fmla="*/ 108 w 649"/>
                <a:gd name="T5" fmla="*/ 4 h 194"/>
                <a:gd name="T6" fmla="*/ 147 w 649"/>
                <a:gd name="T7" fmla="*/ 17 h 194"/>
                <a:gd name="T8" fmla="*/ 184 w 649"/>
                <a:gd name="T9" fmla="*/ 33 h 194"/>
                <a:gd name="T10" fmla="*/ 223 w 649"/>
                <a:gd name="T11" fmla="*/ 49 h 194"/>
                <a:gd name="T12" fmla="*/ 264 w 649"/>
                <a:gd name="T13" fmla="*/ 59 h 194"/>
                <a:gd name="T14" fmla="*/ 305 w 649"/>
                <a:gd name="T15" fmla="*/ 59 h 194"/>
                <a:gd name="T16" fmla="*/ 341 w 649"/>
                <a:gd name="T17" fmla="*/ 49 h 194"/>
                <a:gd name="T18" fmla="*/ 362 w 649"/>
                <a:gd name="T19" fmla="*/ 36 h 194"/>
                <a:gd name="T20" fmla="*/ 380 w 649"/>
                <a:gd name="T21" fmla="*/ 23 h 194"/>
                <a:gd name="T22" fmla="*/ 409 w 649"/>
                <a:gd name="T23" fmla="*/ 11 h 194"/>
                <a:gd name="T24" fmla="*/ 461 w 649"/>
                <a:gd name="T25" fmla="*/ 7 h 194"/>
                <a:gd name="T26" fmla="*/ 516 w 649"/>
                <a:gd name="T27" fmla="*/ 13 h 194"/>
                <a:gd name="T28" fmla="*/ 566 w 649"/>
                <a:gd name="T29" fmla="*/ 24 h 194"/>
                <a:gd name="T30" fmla="*/ 619 w 649"/>
                <a:gd name="T31" fmla="*/ 34 h 194"/>
                <a:gd name="T32" fmla="*/ 626 w 649"/>
                <a:gd name="T33" fmla="*/ 39 h 194"/>
                <a:gd name="T34" fmla="*/ 583 w 649"/>
                <a:gd name="T35" fmla="*/ 40 h 194"/>
                <a:gd name="T36" fmla="*/ 539 w 649"/>
                <a:gd name="T37" fmla="*/ 45 h 194"/>
                <a:gd name="T38" fmla="*/ 495 w 649"/>
                <a:gd name="T39" fmla="*/ 56 h 194"/>
                <a:gd name="T40" fmla="*/ 452 w 649"/>
                <a:gd name="T41" fmla="*/ 75 h 194"/>
                <a:gd name="T42" fmla="*/ 419 w 649"/>
                <a:gd name="T43" fmla="*/ 99 h 194"/>
                <a:gd name="T44" fmla="*/ 389 w 649"/>
                <a:gd name="T45" fmla="*/ 124 h 194"/>
                <a:gd name="T46" fmla="*/ 357 w 649"/>
                <a:gd name="T47" fmla="*/ 142 h 194"/>
                <a:gd name="T48" fmla="*/ 318 w 649"/>
                <a:gd name="T49" fmla="*/ 148 h 194"/>
                <a:gd name="T50" fmla="*/ 278 w 649"/>
                <a:gd name="T51" fmla="*/ 141 h 194"/>
                <a:gd name="T52" fmla="*/ 239 w 649"/>
                <a:gd name="T53" fmla="*/ 128 h 194"/>
                <a:gd name="T54" fmla="*/ 200 w 649"/>
                <a:gd name="T55" fmla="*/ 118 h 194"/>
                <a:gd name="T56" fmla="*/ 163 w 649"/>
                <a:gd name="T57" fmla="*/ 119 h 194"/>
                <a:gd name="T58" fmla="*/ 131 w 649"/>
                <a:gd name="T59" fmla="*/ 134 h 194"/>
                <a:gd name="T60" fmla="*/ 100 w 649"/>
                <a:gd name="T61" fmla="*/ 157 h 194"/>
                <a:gd name="T62" fmla="*/ 68 w 649"/>
                <a:gd name="T63" fmla="*/ 183 h 194"/>
                <a:gd name="T64" fmla="*/ 55 w 649"/>
                <a:gd name="T65" fmla="*/ 158 h 194"/>
                <a:gd name="T66" fmla="*/ 49 w 649"/>
                <a:gd name="T67" fmla="*/ 105 h 194"/>
                <a:gd name="T68" fmla="*/ 32 w 649"/>
                <a:gd name="T69" fmla="*/ 70 h 194"/>
                <a:gd name="T70" fmla="*/ 10 w 649"/>
                <a:gd name="T71" fmla="*/ 37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9" h="194">
                  <a:moveTo>
                    <a:pt x="0" y="19"/>
                  </a:moveTo>
                  <a:lnTo>
                    <a:pt x="23" y="9"/>
                  </a:lnTo>
                  <a:lnTo>
                    <a:pt x="46" y="3"/>
                  </a:lnTo>
                  <a:lnTo>
                    <a:pt x="66" y="0"/>
                  </a:lnTo>
                  <a:lnTo>
                    <a:pt x="88" y="1"/>
                  </a:lnTo>
                  <a:lnTo>
                    <a:pt x="108" y="4"/>
                  </a:lnTo>
                  <a:lnTo>
                    <a:pt x="127" y="10"/>
                  </a:lnTo>
                  <a:lnTo>
                    <a:pt x="147" y="17"/>
                  </a:lnTo>
                  <a:lnTo>
                    <a:pt x="166" y="26"/>
                  </a:lnTo>
                  <a:lnTo>
                    <a:pt x="184" y="33"/>
                  </a:lnTo>
                  <a:lnTo>
                    <a:pt x="203" y="42"/>
                  </a:lnTo>
                  <a:lnTo>
                    <a:pt x="223" y="49"/>
                  </a:lnTo>
                  <a:lnTo>
                    <a:pt x="242" y="55"/>
                  </a:lnTo>
                  <a:lnTo>
                    <a:pt x="264" y="59"/>
                  </a:lnTo>
                  <a:lnTo>
                    <a:pt x="284" y="60"/>
                  </a:lnTo>
                  <a:lnTo>
                    <a:pt x="305" y="59"/>
                  </a:lnTo>
                  <a:lnTo>
                    <a:pt x="328" y="55"/>
                  </a:lnTo>
                  <a:lnTo>
                    <a:pt x="341" y="49"/>
                  </a:lnTo>
                  <a:lnTo>
                    <a:pt x="353" y="43"/>
                  </a:lnTo>
                  <a:lnTo>
                    <a:pt x="362" y="36"/>
                  </a:lnTo>
                  <a:lnTo>
                    <a:pt x="370" y="29"/>
                  </a:lnTo>
                  <a:lnTo>
                    <a:pt x="380" y="23"/>
                  </a:lnTo>
                  <a:lnTo>
                    <a:pt x="392" y="17"/>
                  </a:lnTo>
                  <a:lnTo>
                    <a:pt x="409" y="11"/>
                  </a:lnTo>
                  <a:lnTo>
                    <a:pt x="431" y="9"/>
                  </a:lnTo>
                  <a:lnTo>
                    <a:pt x="461" y="7"/>
                  </a:lnTo>
                  <a:lnTo>
                    <a:pt x="488" y="9"/>
                  </a:lnTo>
                  <a:lnTo>
                    <a:pt x="516" y="13"/>
                  </a:lnTo>
                  <a:lnTo>
                    <a:pt x="540" y="19"/>
                  </a:lnTo>
                  <a:lnTo>
                    <a:pt x="566" y="24"/>
                  </a:lnTo>
                  <a:lnTo>
                    <a:pt x="592" y="29"/>
                  </a:lnTo>
                  <a:lnTo>
                    <a:pt x="619" y="34"/>
                  </a:lnTo>
                  <a:lnTo>
                    <a:pt x="649" y="37"/>
                  </a:lnTo>
                  <a:lnTo>
                    <a:pt x="626" y="39"/>
                  </a:lnTo>
                  <a:lnTo>
                    <a:pt x="605" y="40"/>
                  </a:lnTo>
                  <a:lnTo>
                    <a:pt x="583" y="40"/>
                  </a:lnTo>
                  <a:lnTo>
                    <a:pt x="562" y="42"/>
                  </a:lnTo>
                  <a:lnTo>
                    <a:pt x="539" y="45"/>
                  </a:lnTo>
                  <a:lnTo>
                    <a:pt x="517" y="49"/>
                  </a:lnTo>
                  <a:lnTo>
                    <a:pt x="495" y="56"/>
                  </a:lnTo>
                  <a:lnTo>
                    <a:pt x="472" y="65"/>
                  </a:lnTo>
                  <a:lnTo>
                    <a:pt x="452" y="75"/>
                  </a:lnTo>
                  <a:lnTo>
                    <a:pt x="435" y="88"/>
                  </a:lnTo>
                  <a:lnTo>
                    <a:pt x="419" y="99"/>
                  </a:lnTo>
                  <a:lnTo>
                    <a:pt x="403" y="112"/>
                  </a:lnTo>
                  <a:lnTo>
                    <a:pt x="389" y="124"/>
                  </a:lnTo>
                  <a:lnTo>
                    <a:pt x="373" y="134"/>
                  </a:lnTo>
                  <a:lnTo>
                    <a:pt x="357" y="142"/>
                  </a:lnTo>
                  <a:lnTo>
                    <a:pt x="340" y="147"/>
                  </a:lnTo>
                  <a:lnTo>
                    <a:pt x="318" y="148"/>
                  </a:lnTo>
                  <a:lnTo>
                    <a:pt x="298" y="145"/>
                  </a:lnTo>
                  <a:lnTo>
                    <a:pt x="278" y="141"/>
                  </a:lnTo>
                  <a:lnTo>
                    <a:pt x="259" y="135"/>
                  </a:lnTo>
                  <a:lnTo>
                    <a:pt x="239" y="128"/>
                  </a:lnTo>
                  <a:lnTo>
                    <a:pt x="220" y="122"/>
                  </a:lnTo>
                  <a:lnTo>
                    <a:pt x="200" y="118"/>
                  </a:lnTo>
                  <a:lnTo>
                    <a:pt x="179" y="117"/>
                  </a:lnTo>
                  <a:lnTo>
                    <a:pt x="163" y="119"/>
                  </a:lnTo>
                  <a:lnTo>
                    <a:pt x="147" y="125"/>
                  </a:lnTo>
                  <a:lnTo>
                    <a:pt x="131" y="134"/>
                  </a:lnTo>
                  <a:lnTo>
                    <a:pt x="115" y="144"/>
                  </a:lnTo>
                  <a:lnTo>
                    <a:pt x="100" y="157"/>
                  </a:lnTo>
                  <a:lnTo>
                    <a:pt x="84" y="170"/>
                  </a:lnTo>
                  <a:lnTo>
                    <a:pt x="68" y="183"/>
                  </a:lnTo>
                  <a:lnTo>
                    <a:pt x="52" y="194"/>
                  </a:lnTo>
                  <a:lnTo>
                    <a:pt x="55" y="158"/>
                  </a:lnTo>
                  <a:lnTo>
                    <a:pt x="53" y="130"/>
                  </a:lnTo>
                  <a:lnTo>
                    <a:pt x="49" y="105"/>
                  </a:lnTo>
                  <a:lnTo>
                    <a:pt x="42" y="86"/>
                  </a:lnTo>
                  <a:lnTo>
                    <a:pt x="32" y="70"/>
                  </a:lnTo>
                  <a:lnTo>
                    <a:pt x="20" y="55"/>
                  </a:lnTo>
                  <a:lnTo>
                    <a:pt x="10" y="37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3486" y="14181"/>
              <a:ext cx="604" cy="311"/>
            </a:xfrm>
            <a:custGeom>
              <a:avLst/>
              <a:gdLst>
                <a:gd name="T0" fmla="*/ 60 w 604"/>
                <a:gd name="T1" fmla="*/ 1 h 311"/>
                <a:gd name="T2" fmla="*/ 102 w 604"/>
                <a:gd name="T3" fmla="*/ 14 h 311"/>
                <a:gd name="T4" fmla="*/ 137 w 604"/>
                <a:gd name="T5" fmla="*/ 36 h 311"/>
                <a:gd name="T6" fmla="*/ 165 w 604"/>
                <a:gd name="T7" fmla="*/ 65 h 311"/>
                <a:gd name="T8" fmla="*/ 191 w 604"/>
                <a:gd name="T9" fmla="*/ 97 h 311"/>
                <a:gd name="T10" fmla="*/ 219 w 604"/>
                <a:gd name="T11" fmla="*/ 128 h 311"/>
                <a:gd name="T12" fmla="*/ 249 w 604"/>
                <a:gd name="T13" fmla="*/ 156 h 311"/>
                <a:gd name="T14" fmla="*/ 286 w 604"/>
                <a:gd name="T15" fmla="*/ 176 h 311"/>
                <a:gd name="T16" fmla="*/ 324 w 604"/>
                <a:gd name="T17" fmla="*/ 183 h 311"/>
                <a:gd name="T18" fmla="*/ 347 w 604"/>
                <a:gd name="T19" fmla="*/ 179 h 311"/>
                <a:gd name="T20" fmla="*/ 370 w 604"/>
                <a:gd name="T21" fmla="*/ 174 h 311"/>
                <a:gd name="T22" fmla="*/ 400 w 604"/>
                <a:gd name="T23" fmla="*/ 179 h 311"/>
                <a:gd name="T24" fmla="*/ 449 w 604"/>
                <a:gd name="T25" fmla="*/ 199 h 311"/>
                <a:gd name="T26" fmla="*/ 495 w 604"/>
                <a:gd name="T27" fmla="*/ 229 h 311"/>
                <a:gd name="T28" fmla="*/ 535 w 604"/>
                <a:gd name="T29" fmla="*/ 261 h 311"/>
                <a:gd name="T30" fmla="*/ 579 w 604"/>
                <a:gd name="T31" fmla="*/ 295 h 311"/>
                <a:gd name="T32" fmla="*/ 583 w 604"/>
                <a:gd name="T33" fmla="*/ 303 h 311"/>
                <a:gd name="T34" fmla="*/ 543 w 604"/>
                <a:gd name="T35" fmla="*/ 284 h 311"/>
                <a:gd name="T36" fmla="*/ 501 w 604"/>
                <a:gd name="T37" fmla="*/ 268 h 311"/>
                <a:gd name="T38" fmla="*/ 458 w 604"/>
                <a:gd name="T39" fmla="*/ 258 h 311"/>
                <a:gd name="T40" fmla="*/ 412 w 604"/>
                <a:gd name="T41" fmla="*/ 256 h 311"/>
                <a:gd name="T42" fmla="*/ 370 w 604"/>
                <a:gd name="T43" fmla="*/ 262 h 311"/>
                <a:gd name="T44" fmla="*/ 331 w 604"/>
                <a:gd name="T45" fmla="*/ 269 h 311"/>
                <a:gd name="T46" fmla="*/ 295 w 604"/>
                <a:gd name="T47" fmla="*/ 271 h 311"/>
                <a:gd name="T48" fmla="*/ 258 w 604"/>
                <a:gd name="T49" fmla="*/ 259 h 311"/>
                <a:gd name="T50" fmla="*/ 224 w 604"/>
                <a:gd name="T51" fmla="*/ 235 h 311"/>
                <a:gd name="T52" fmla="*/ 197 w 604"/>
                <a:gd name="T53" fmla="*/ 206 h 311"/>
                <a:gd name="T54" fmla="*/ 167 w 604"/>
                <a:gd name="T55" fmla="*/ 180 h 311"/>
                <a:gd name="T56" fmla="*/ 134 w 604"/>
                <a:gd name="T57" fmla="*/ 164 h 311"/>
                <a:gd name="T58" fmla="*/ 98 w 604"/>
                <a:gd name="T59" fmla="*/ 163 h 311"/>
                <a:gd name="T60" fmla="*/ 59 w 604"/>
                <a:gd name="T61" fmla="*/ 169 h 311"/>
                <a:gd name="T62" fmla="*/ 19 w 604"/>
                <a:gd name="T63" fmla="*/ 176 h 311"/>
                <a:gd name="T64" fmla="*/ 20 w 604"/>
                <a:gd name="T65" fmla="*/ 150 h 311"/>
                <a:gd name="T66" fmla="*/ 37 w 604"/>
                <a:gd name="T67" fmla="*/ 99 h 311"/>
                <a:gd name="T68" fmla="*/ 39 w 604"/>
                <a:gd name="T69" fmla="*/ 59 h 311"/>
                <a:gd name="T70" fmla="*/ 34 w 604"/>
                <a:gd name="T71" fmla="*/ 2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4" h="311">
                  <a:moveTo>
                    <a:pt x="34" y="0"/>
                  </a:moveTo>
                  <a:lnTo>
                    <a:pt x="60" y="1"/>
                  </a:lnTo>
                  <a:lnTo>
                    <a:pt x="82" y="6"/>
                  </a:lnTo>
                  <a:lnTo>
                    <a:pt x="102" y="14"/>
                  </a:lnTo>
                  <a:lnTo>
                    <a:pt x="121" y="25"/>
                  </a:lnTo>
                  <a:lnTo>
                    <a:pt x="137" y="36"/>
                  </a:lnTo>
                  <a:lnTo>
                    <a:pt x="151" y="50"/>
                  </a:lnTo>
                  <a:lnTo>
                    <a:pt x="165" y="65"/>
                  </a:lnTo>
                  <a:lnTo>
                    <a:pt x="178" y="81"/>
                  </a:lnTo>
                  <a:lnTo>
                    <a:pt x="191" y="97"/>
                  </a:lnTo>
                  <a:lnTo>
                    <a:pt x="204" y="114"/>
                  </a:lnTo>
                  <a:lnTo>
                    <a:pt x="219" y="128"/>
                  </a:lnTo>
                  <a:lnTo>
                    <a:pt x="233" y="143"/>
                  </a:lnTo>
                  <a:lnTo>
                    <a:pt x="249" y="156"/>
                  </a:lnTo>
                  <a:lnTo>
                    <a:pt x="268" y="167"/>
                  </a:lnTo>
                  <a:lnTo>
                    <a:pt x="286" y="176"/>
                  </a:lnTo>
                  <a:lnTo>
                    <a:pt x="309" y="182"/>
                  </a:lnTo>
                  <a:lnTo>
                    <a:pt x="324" y="183"/>
                  </a:lnTo>
                  <a:lnTo>
                    <a:pt x="337" y="182"/>
                  </a:lnTo>
                  <a:lnTo>
                    <a:pt x="347" y="179"/>
                  </a:lnTo>
                  <a:lnTo>
                    <a:pt x="358" y="177"/>
                  </a:lnTo>
                  <a:lnTo>
                    <a:pt x="370" y="174"/>
                  </a:lnTo>
                  <a:lnTo>
                    <a:pt x="383" y="176"/>
                  </a:lnTo>
                  <a:lnTo>
                    <a:pt x="400" y="179"/>
                  </a:lnTo>
                  <a:lnTo>
                    <a:pt x="422" y="186"/>
                  </a:lnTo>
                  <a:lnTo>
                    <a:pt x="449" y="199"/>
                  </a:lnTo>
                  <a:lnTo>
                    <a:pt x="473" y="213"/>
                  </a:lnTo>
                  <a:lnTo>
                    <a:pt x="495" y="229"/>
                  </a:lnTo>
                  <a:lnTo>
                    <a:pt x="515" y="245"/>
                  </a:lnTo>
                  <a:lnTo>
                    <a:pt x="535" y="261"/>
                  </a:lnTo>
                  <a:lnTo>
                    <a:pt x="556" y="278"/>
                  </a:lnTo>
                  <a:lnTo>
                    <a:pt x="579" y="295"/>
                  </a:lnTo>
                  <a:lnTo>
                    <a:pt x="604" y="311"/>
                  </a:lnTo>
                  <a:lnTo>
                    <a:pt x="583" y="303"/>
                  </a:lnTo>
                  <a:lnTo>
                    <a:pt x="563" y="294"/>
                  </a:lnTo>
                  <a:lnTo>
                    <a:pt x="543" y="284"/>
                  </a:lnTo>
                  <a:lnTo>
                    <a:pt x="522" y="277"/>
                  </a:lnTo>
                  <a:lnTo>
                    <a:pt x="501" y="268"/>
                  </a:lnTo>
                  <a:lnTo>
                    <a:pt x="479" y="262"/>
                  </a:lnTo>
                  <a:lnTo>
                    <a:pt x="458" y="258"/>
                  </a:lnTo>
                  <a:lnTo>
                    <a:pt x="433" y="255"/>
                  </a:lnTo>
                  <a:lnTo>
                    <a:pt x="412" y="256"/>
                  </a:lnTo>
                  <a:lnTo>
                    <a:pt x="390" y="258"/>
                  </a:lnTo>
                  <a:lnTo>
                    <a:pt x="370" y="262"/>
                  </a:lnTo>
                  <a:lnTo>
                    <a:pt x="350" y="267"/>
                  </a:lnTo>
                  <a:lnTo>
                    <a:pt x="331" y="269"/>
                  </a:lnTo>
                  <a:lnTo>
                    <a:pt x="312" y="272"/>
                  </a:lnTo>
                  <a:lnTo>
                    <a:pt x="295" y="271"/>
                  </a:lnTo>
                  <a:lnTo>
                    <a:pt x="278" y="268"/>
                  </a:lnTo>
                  <a:lnTo>
                    <a:pt x="258" y="259"/>
                  </a:lnTo>
                  <a:lnTo>
                    <a:pt x="240" y="248"/>
                  </a:lnTo>
                  <a:lnTo>
                    <a:pt x="224" y="235"/>
                  </a:lnTo>
                  <a:lnTo>
                    <a:pt x="211" y="220"/>
                  </a:lnTo>
                  <a:lnTo>
                    <a:pt x="197" y="206"/>
                  </a:lnTo>
                  <a:lnTo>
                    <a:pt x="183" y="193"/>
                  </a:lnTo>
                  <a:lnTo>
                    <a:pt x="167" y="180"/>
                  </a:lnTo>
                  <a:lnTo>
                    <a:pt x="148" y="169"/>
                  </a:lnTo>
                  <a:lnTo>
                    <a:pt x="134" y="164"/>
                  </a:lnTo>
                  <a:lnTo>
                    <a:pt x="116" y="161"/>
                  </a:lnTo>
                  <a:lnTo>
                    <a:pt x="98" y="163"/>
                  </a:lnTo>
                  <a:lnTo>
                    <a:pt x="79" y="164"/>
                  </a:lnTo>
                  <a:lnTo>
                    <a:pt x="59" y="169"/>
                  </a:lnTo>
                  <a:lnTo>
                    <a:pt x="39" y="173"/>
                  </a:lnTo>
                  <a:lnTo>
                    <a:pt x="19" y="176"/>
                  </a:lnTo>
                  <a:lnTo>
                    <a:pt x="0" y="180"/>
                  </a:lnTo>
                  <a:lnTo>
                    <a:pt x="20" y="150"/>
                  </a:lnTo>
                  <a:lnTo>
                    <a:pt x="32" y="122"/>
                  </a:lnTo>
                  <a:lnTo>
                    <a:pt x="37" y="99"/>
                  </a:lnTo>
                  <a:lnTo>
                    <a:pt x="39" y="79"/>
                  </a:lnTo>
                  <a:lnTo>
                    <a:pt x="39" y="59"/>
                  </a:lnTo>
                  <a:lnTo>
                    <a:pt x="36" y="40"/>
                  </a:lnTo>
                  <a:lnTo>
                    <a:pt x="34" y="2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28"/>
            <p:cNvSpPr>
              <a:spLocks/>
            </p:cNvSpPr>
            <p:nvPr/>
          </p:nvSpPr>
          <p:spPr bwMode="auto">
            <a:xfrm>
              <a:off x="3341" y="14399"/>
              <a:ext cx="434" cy="571"/>
            </a:xfrm>
            <a:custGeom>
              <a:avLst/>
              <a:gdLst>
                <a:gd name="T0" fmla="*/ 164 w 434"/>
                <a:gd name="T1" fmla="*/ 31 h 571"/>
                <a:gd name="T2" fmla="*/ 197 w 434"/>
                <a:gd name="T3" fmla="*/ 106 h 571"/>
                <a:gd name="T4" fmla="*/ 208 w 434"/>
                <a:gd name="T5" fmla="*/ 188 h 571"/>
                <a:gd name="T6" fmla="*/ 231 w 434"/>
                <a:gd name="T7" fmla="*/ 267 h 571"/>
                <a:gd name="T8" fmla="*/ 270 w 434"/>
                <a:gd name="T9" fmla="*/ 311 h 571"/>
                <a:gd name="T10" fmla="*/ 292 w 434"/>
                <a:gd name="T11" fmla="*/ 321 h 571"/>
                <a:gd name="T12" fmla="*/ 313 w 434"/>
                <a:gd name="T13" fmla="*/ 329 h 571"/>
                <a:gd name="T14" fmla="*/ 336 w 434"/>
                <a:gd name="T15" fmla="*/ 350 h 571"/>
                <a:gd name="T16" fmla="*/ 367 w 434"/>
                <a:gd name="T17" fmla="*/ 393 h 571"/>
                <a:gd name="T18" fmla="*/ 388 w 434"/>
                <a:gd name="T19" fmla="*/ 442 h 571"/>
                <a:gd name="T20" fmla="*/ 404 w 434"/>
                <a:gd name="T21" fmla="*/ 492 h 571"/>
                <a:gd name="T22" fmla="*/ 423 w 434"/>
                <a:gd name="T23" fmla="*/ 544 h 571"/>
                <a:gd name="T24" fmla="*/ 421 w 434"/>
                <a:gd name="T25" fmla="*/ 553 h 571"/>
                <a:gd name="T26" fmla="*/ 398 w 434"/>
                <a:gd name="T27" fmla="*/ 515 h 571"/>
                <a:gd name="T28" fmla="*/ 372 w 434"/>
                <a:gd name="T29" fmla="*/ 479 h 571"/>
                <a:gd name="T30" fmla="*/ 341 w 434"/>
                <a:gd name="T31" fmla="*/ 446 h 571"/>
                <a:gd name="T32" fmla="*/ 303 w 434"/>
                <a:gd name="T33" fmla="*/ 420 h 571"/>
                <a:gd name="T34" fmla="*/ 264 w 434"/>
                <a:gd name="T35" fmla="*/ 403 h 571"/>
                <a:gd name="T36" fmla="*/ 228 w 434"/>
                <a:gd name="T37" fmla="*/ 388 h 571"/>
                <a:gd name="T38" fmla="*/ 198 w 434"/>
                <a:gd name="T39" fmla="*/ 370 h 571"/>
                <a:gd name="T40" fmla="*/ 174 w 434"/>
                <a:gd name="T41" fmla="*/ 339 h 571"/>
                <a:gd name="T42" fmla="*/ 159 w 434"/>
                <a:gd name="T43" fmla="*/ 301 h 571"/>
                <a:gd name="T44" fmla="*/ 151 w 434"/>
                <a:gd name="T45" fmla="*/ 262 h 571"/>
                <a:gd name="T46" fmla="*/ 139 w 434"/>
                <a:gd name="T47" fmla="*/ 223 h 571"/>
                <a:gd name="T48" fmla="*/ 120 w 434"/>
                <a:gd name="T49" fmla="*/ 191 h 571"/>
                <a:gd name="T50" fmla="*/ 92 w 434"/>
                <a:gd name="T51" fmla="*/ 171 h 571"/>
                <a:gd name="T52" fmla="*/ 56 w 434"/>
                <a:gd name="T53" fmla="*/ 154 h 571"/>
                <a:gd name="T54" fmla="*/ 17 w 434"/>
                <a:gd name="T55" fmla="*/ 139 h 571"/>
                <a:gd name="T56" fmla="*/ 33 w 434"/>
                <a:gd name="T57" fmla="*/ 116 h 571"/>
                <a:gd name="T58" fmla="*/ 74 w 434"/>
                <a:gd name="T59" fmla="*/ 85 h 571"/>
                <a:gd name="T60" fmla="*/ 97 w 434"/>
                <a:gd name="T61" fmla="*/ 51 h 571"/>
                <a:gd name="T62" fmla="*/ 115 w 434"/>
                <a:gd name="T63" fmla="*/ 17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571">
                  <a:moveTo>
                    <a:pt x="126" y="0"/>
                  </a:moveTo>
                  <a:lnTo>
                    <a:pt x="164" y="31"/>
                  </a:lnTo>
                  <a:lnTo>
                    <a:pt x="185" y="67"/>
                  </a:lnTo>
                  <a:lnTo>
                    <a:pt x="197" y="106"/>
                  </a:lnTo>
                  <a:lnTo>
                    <a:pt x="204" y="146"/>
                  </a:lnTo>
                  <a:lnTo>
                    <a:pt x="208" y="188"/>
                  </a:lnTo>
                  <a:lnTo>
                    <a:pt x="215" y="229"/>
                  </a:lnTo>
                  <a:lnTo>
                    <a:pt x="231" y="267"/>
                  </a:lnTo>
                  <a:lnTo>
                    <a:pt x="259" y="302"/>
                  </a:lnTo>
                  <a:lnTo>
                    <a:pt x="270" y="311"/>
                  </a:lnTo>
                  <a:lnTo>
                    <a:pt x="280" y="316"/>
                  </a:lnTo>
                  <a:lnTo>
                    <a:pt x="292" y="321"/>
                  </a:lnTo>
                  <a:lnTo>
                    <a:pt x="302" y="325"/>
                  </a:lnTo>
                  <a:lnTo>
                    <a:pt x="313" y="329"/>
                  </a:lnTo>
                  <a:lnTo>
                    <a:pt x="325" y="337"/>
                  </a:lnTo>
                  <a:lnTo>
                    <a:pt x="336" y="350"/>
                  </a:lnTo>
                  <a:lnTo>
                    <a:pt x="351" y="367"/>
                  </a:lnTo>
                  <a:lnTo>
                    <a:pt x="367" y="393"/>
                  </a:lnTo>
                  <a:lnTo>
                    <a:pt x="378" y="417"/>
                  </a:lnTo>
                  <a:lnTo>
                    <a:pt x="388" y="442"/>
                  </a:lnTo>
                  <a:lnTo>
                    <a:pt x="397" y="466"/>
                  </a:lnTo>
                  <a:lnTo>
                    <a:pt x="404" y="492"/>
                  </a:lnTo>
                  <a:lnTo>
                    <a:pt x="413" y="517"/>
                  </a:lnTo>
                  <a:lnTo>
                    <a:pt x="423" y="544"/>
                  </a:lnTo>
                  <a:lnTo>
                    <a:pt x="434" y="571"/>
                  </a:lnTo>
                  <a:lnTo>
                    <a:pt x="421" y="553"/>
                  </a:lnTo>
                  <a:lnTo>
                    <a:pt x="410" y="534"/>
                  </a:lnTo>
                  <a:lnTo>
                    <a:pt x="398" y="515"/>
                  </a:lnTo>
                  <a:lnTo>
                    <a:pt x="385" y="497"/>
                  </a:lnTo>
                  <a:lnTo>
                    <a:pt x="372" y="479"/>
                  </a:lnTo>
                  <a:lnTo>
                    <a:pt x="356" y="463"/>
                  </a:lnTo>
                  <a:lnTo>
                    <a:pt x="341" y="446"/>
                  </a:lnTo>
                  <a:lnTo>
                    <a:pt x="322" y="432"/>
                  </a:lnTo>
                  <a:lnTo>
                    <a:pt x="303" y="420"/>
                  </a:lnTo>
                  <a:lnTo>
                    <a:pt x="283" y="410"/>
                  </a:lnTo>
                  <a:lnTo>
                    <a:pt x="264" y="403"/>
                  </a:lnTo>
                  <a:lnTo>
                    <a:pt x="246" y="396"/>
                  </a:lnTo>
                  <a:lnTo>
                    <a:pt x="228" y="388"/>
                  </a:lnTo>
                  <a:lnTo>
                    <a:pt x="213" y="380"/>
                  </a:lnTo>
                  <a:lnTo>
                    <a:pt x="198" y="370"/>
                  </a:lnTo>
                  <a:lnTo>
                    <a:pt x="185" y="357"/>
                  </a:lnTo>
                  <a:lnTo>
                    <a:pt x="174" y="339"/>
                  </a:lnTo>
                  <a:lnTo>
                    <a:pt x="165" y="321"/>
                  </a:lnTo>
                  <a:lnTo>
                    <a:pt x="159" y="301"/>
                  </a:lnTo>
                  <a:lnTo>
                    <a:pt x="155" y="282"/>
                  </a:lnTo>
                  <a:lnTo>
                    <a:pt x="151" y="262"/>
                  </a:lnTo>
                  <a:lnTo>
                    <a:pt x="146" y="242"/>
                  </a:lnTo>
                  <a:lnTo>
                    <a:pt x="139" y="223"/>
                  </a:lnTo>
                  <a:lnTo>
                    <a:pt x="131" y="204"/>
                  </a:lnTo>
                  <a:lnTo>
                    <a:pt x="120" y="191"/>
                  </a:lnTo>
                  <a:lnTo>
                    <a:pt x="107" y="181"/>
                  </a:lnTo>
                  <a:lnTo>
                    <a:pt x="92" y="171"/>
                  </a:lnTo>
                  <a:lnTo>
                    <a:pt x="74" y="162"/>
                  </a:lnTo>
                  <a:lnTo>
                    <a:pt x="56" y="154"/>
                  </a:lnTo>
                  <a:lnTo>
                    <a:pt x="37" y="146"/>
                  </a:lnTo>
                  <a:lnTo>
                    <a:pt x="17" y="139"/>
                  </a:lnTo>
                  <a:lnTo>
                    <a:pt x="0" y="132"/>
                  </a:lnTo>
                  <a:lnTo>
                    <a:pt x="33" y="116"/>
                  </a:lnTo>
                  <a:lnTo>
                    <a:pt x="57" y="100"/>
                  </a:lnTo>
                  <a:lnTo>
                    <a:pt x="74" y="85"/>
                  </a:lnTo>
                  <a:lnTo>
                    <a:pt x="87" y="69"/>
                  </a:lnTo>
                  <a:lnTo>
                    <a:pt x="97" y="51"/>
                  </a:lnTo>
                  <a:lnTo>
                    <a:pt x="106" y="34"/>
                  </a:lnTo>
                  <a:lnTo>
                    <a:pt x="115" y="17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3136" y="14561"/>
              <a:ext cx="193" cy="650"/>
            </a:xfrm>
            <a:custGeom>
              <a:avLst/>
              <a:gdLst>
                <a:gd name="T0" fmla="*/ 176 w 193"/>
                <a:gd name="T1" fmla="*/ 0 h 650"/>
                <a:gd name="T2" fmla="*/ 192 w 193"/>
                <a:gd name="T3" fmla="*/ 46 h 650"/>
                <a:gd name="T4" fmla="*/ 193 w 193"/>
                <a:gd name="T5" fmla="*/ 88 h 650"/>
                <a:gd name="T6" fmla="*/ 184 w 193"/>
                <a:gd name="T7" fmla="*/ 127 h 650"/>
                <a:gd name="T8" fmla="*/ 169 w 193"/>
                <a:gd name="T9" fmla="*/ 166 h 650"/>
                <a:gd name="T10" fmla="*/ 151 w 193"/>
                <a:gd name="T11" fmla="*/ 203 h 650"/>
                <a:gd name="T12" fmla="*/ 138 w 193"/>
                <a:gd name="T13" fmla="*/ 242 h 650"/>
                <a:gd name="T14" fmla="*/ 133 w 193"/>
                <a:gd name="T15" fmla="*/ 283 h 650"/>
                <a:gd name="T16" fmla="*/ 138 w 193"/>
                <a:gd name="T17" fmla="*/ 327 h 650"/>
                <a:gd name="T18" fmla="*/ 144 w 193"/>
                <a:gd name="T19" fmla="*/ 340 h 650"/>
                <a:gd name="T20" fmla="*/ 150 w 193"/>
                <a:gd name="T21" fmla="*/ 352 h 650"/>
                <a:gd name="T22" fmla="*/ 157 w 193"/>
                <a:gd name="T23" fmla="*/ 360 h 650"/>
                <a:gd name="T24" fmla="*/ 164 w 193"/>
                <a:gd name="T25" fmla="*/ 369 h 650"/>
                <a:gd name="T26" fmla="*/ 171 w 193"/>
                <a:gd name="T27" fmla="*/ 379 h 650"/>
                <a:gd name="T28" fmla="*/ 177 w 193"/>
                <a:gd name="T29" fmla="*/ 391 h 650"/>
                <a:gd name="T30" fmla="*/ 183 w 193"/>
                <a:gd name="T31" fmla="*/ 408 h 650"/>
                <a:gd name="T32" fmla="*/ 186 w 193"/>
                <a:gd name="T33" fmla="*/ 430 h 650"/>
                <a:gd name="T34" fmla="*/ 184 w 193"/>
                <a:gd name="T35" fmla="*/ 487 h 650"/>
                <a:gd name="T36" fmla="*/ 176 w 193"/>
                <a:gd name="T37" fmla="*/ 539 h 650"/>
                <a:gd name="T38" fmla="*/ 164 w 193"/>
                <a:gd name="T39" fmla="*/ 591 h 650"/>
                <a:gd name="T40" fmla="*/ 157 w 193"/>
                <a:gd name="T41" fmla="*/ 650 h 650"/>
                <a:gd name="T42" fmla="*/ 154 w 193"/>
                <a:gd name="T43" fmla="*/ 604 h 650"/>
                <a:gd name="T44" fmla="*/ 151 w 193"/>
                <a:gd name="T45" fmla="*/ 561 h 650"/>
                <a:gd name="T46" fmla="*/ 144 w 193"/>
                <a:gd name="T47" fmla="*/ 516 h 650"/>
                <a:gd name="T48" fmla="*/ 128 w 193"/>
                <a:gd name="T49" fmla="*/ 471 h 650"/>
                <a:gd name="T50" fmla="*/ 118 w 193"/>
                <a:gd name="T51" fmla="*/ 451 h 650"/>
                <a:gd name="T52" fmla="*/ 107 w 193"/>
                <a:gd name="T53" fmla="*/ 434 h 650"/>
                <a:gd name="T54" fmla="*/ 94 w 193"/>
                <a:gd name="T55" fmla="*/ 418 h 650"/>
                <a:gd name="T56" fmla="*/ 82 w 193"/>
                <a:gd name="T57" fmla="*/ 402 h 650"/>
                <a:gd name="T58" fmla="*/ 71 w 193"/>
                <a:gd name="T59" fmla="*/ 388 h 650"/>
                <a:gd name="T60" fmla="*/ 61 w 193"/>
                <a:gd name="T61" fmla="*/ 372 h 650"/>
                <a:gd name="T62" fmla="*/ 52 w 193"/>
                <a:gd name="T63" fmla="*/ 356 h 650"/>
                <a:gd name="T64" fmla="*/ 48 w 193"/>
                <a:gd name="T65" fmla="*/ 339 h 650"/>
                <a:gd name="T66" fmla="*/ 48 w 193"/>
                <a:gd name="T67" fmla="*/ 297 h 650"/>
                <a:gd name="T68" fmla="*/ 59 w 193"/>
                <a:gd name="T69" fmla="*/ 258 h 650"/>
                <a:gd name="T70" fmla="*/ 71 w 193"/>
                <a:gd name="T71" fmla="*/ 219 h 650"/>
                <a:gd name="T72" fmla="*/ 76 w 193"/>
                <a:gd name="T73" fmla="*/ 179 h 650"/>
                <a:gd name="T74" fmla="*/ 75 w 193"/>
                <a:gd name="T75" fmla="*/ 163 h 650"/>
                <a:gd name="T76" fmla="*/ 69 w 193"/>
                <a:gd name="T77" fmla="*/ 147 h 650"/>
                <a:gd name="T78" fmla="*/ 61 w 193"/>
                <a:gd name="T79" fmla="*/ 130 h 650"/>
                <a:gd name="T80" fmla="*/ 49 w 193"/>
                <a:gd name="T81" fmla="*/ 114 h 650"/>
                <a:gd name="T82" fmla="*/ 38 w 193"/>
                <a:gd name="T83" fmla="*/ 98 h 650"/>
                <a:gd name="T84" fmla="*/ 25 w 193"/>
                <a:gd name="T85" fmla="*/ 82 h 650"/>
                <a:gd name="T86" fmla="*/ 12 w 193"/>
                <a:gd name="T87" fmla="*/ 67 h 650"/>
                <a:gd name="T88" fmla="*/ 0 w 193"/>
                <a:gd name="T89" fmla="*/ 51 h 650"/>
                <a:gd name="T90" fmla="*/ 36 w 193"/>
                <a:gd name="T91" fmla="*/ 55 h 650"/>
                <a:gd name="T92" fmla="*/ 65 w 193"/>
                <a:gd name="T93" fmla="*/ 54 h 650"/>
                <a:gd name="T94" fmla="*/ 88 w 193"/>
                <a:gd name="T95" fmla="*/ 48 h 650"/>
                <a:gd name="T96" fmla="*/ 108 w 193"/>
                <a:gd name="T97" fmla="*/ 41 h 650"/>
                <a:gd name="T98" fmla="*/ 124 w 193"/>
                <a:gd name="T99" fmla="*/ 31 h 650"/>
                <a:gd name="T100" fmla="*/ 140 w 193"/>
                <a:gd name="T101" fmla="*/ 20 h 650"/>
                <a:gd name="T102" fmla="*/ 157 w 193"/>
                <a:gd name="T103" fmla="*/ 10 h 650"/>
                <a:gd name="T104" fmla="*/ 176 w 193"/>
                <a:gd name="T105" fmla="*/ 0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3" h="650">
                  <a:moveTo>
                    <a:pt x="176" y="0"/>
                  </a:moveTo>
                  <a:lnTo>
                    <a:pt x="192" y="46"/>
                  </a:lnTo>
                  <a:lnTo>
                    <a:pt x="193" y="88"/>
                  </a:lnTo>
                  <a:lnTo>
                    <a:pt x="184" y="127"/>
                  </a:lnTo>
                  <a:lnTo>
                    <a:pt x="169" y="166"/>
                  </a:lnTo>
                  <a:lnTo>
                    <a:pt x="151" y="203"/>
                  </a:lnTo>
                  <a:lnTo>
                    <a:pt x="138" y="242"/>
                  </a:lnTo>
                  <a:lnTo>
                    <a:pt x="133" y="283"/>
                  </a:lnTo>
                  <a:lnTo>
                    <a:pt x="138" y="327"/>
                  </a:lnTo>
                  <a:lnTo>
                    <a:pt x="144" y="340"/>
                  </a:lnTo>
                  <a:lnTo>
                    <a:pt x="150" y="352"/>
                  </a:lnTo>
                  <a:lnTo>
                    <a:pt x="157" y="360"/>
                  </a:lnTo>
                  <a:lnTo>
                    <a:pt x="164" y="369"/>
                  </a:lnTo>
                  <a:lnTo>
                    <a:pt x="171" y="379"/>
                  </a:lnTo>
                  <a:lnTo>
                    <a:pt x="177" y="391"/>
                  </a:lnTo>
                  <a:lnTo>
                    <a:pt x="183" y="408"/>
                  </a:lnTo>
                  <a:lnTo>
                    <a:pt x="186" y="430"/>
                  </a:lnTo>
                  <a:lnTo>
                    <a:pt x="184" y="487"/>
                  </a:lnTo>
                  <a:lnTo>
                    <a:pt x="176" y="539"/>
                  </a:lnTo>
                  <a:lnTo>
                    <a:pt x="164" y="591"/>
                  </a:lnTo>
                  <a:lnTo>
                    <a:pt x="157" y="650"/>
                  </a:lnTo>
                  <a:lnTo>
                    <a:pt x="154" y="604"/>
                  </a:lnTo>
                  <a:lnTo>
                    <a:pt x="151" y="561"/>
                  </a:lnTo>
                  <a:lnTo>
                    <a:pt x="144" y="516"/>
                  </a:lnTo>
                  <a:lnTo>
                    <a:pt x="128" y="471"/>
                  </a:lnTo>
                  <a:lnTo>
                    <a:pt x="118" y="451"/>
                  </a:lnTo>
                  <a:lnTo>
                    <a:pt x="107" y="434"/>
                  </a:lnTo>
                  <a:lnTo>
                    <a:pt x="94" y="418"/>
                  </a:lnTo>
                  <a:lnTo>
                    <a:pt x="82" y="402"/>
                  </a:lnTo>
                  <a:lnTo>
                    <a:pt x="71" y="388"/>
                  </a:lnTo>
                  <a:lnTo>
                    <a:pt x="61" y="372"/>
                  </a:lnTo>
                  <a:lnTo>
                    <a:pt x="52" y="356"/>
                  </a:lnTo>
                  <a:lnTo>
                    <a:pt x="48" y="339"/>
                  </a:lnTo>
                  <a:lnTo>
                    <a:pt x="48" y="297"/>
                  </a:lnTo>
                  <a:lnTo>
                    <a:pt x="59" y="258"/>
                  </a:lnTo>
                  <a:lnTo>
                    <a:pt x="71" y="219"/>
                  </a:lnTo>
                  <a:lnTo>
                    <a:pt x="76" y="179"/>
                  </a:lnTo>
                  <a:lnTo>
                    <a:pt x="75" y="163"/>
                  </a:lnTo>
                  <a:lnTo>
                    <a:pt x="69" y="147"/>
                  </a:lnTo>
                  <a:lnTo>
                    <a:pt x="61" y="130"/>
                  </a:lnTo>
                  <a:lnTo>
                    <a:pt x="49" y="114"/>
                  </a:lnTo>
                  <a:lnTo>
                    <a:pt x="38" y="98"/>
                  </a:lnTo>
                  <a:lnTo>
                    <a:pt x="25" y="82"/>
                  </a:lnTo>
                  <a:lnTo>
                    <a:pt x="12" y="67"/>
                  </a:lnTo>
                  <a:lnTo>
                    <a:pt x="0" y="51"/>
                  </a:lnTo>
                  <a:lnTo>
                    <a:pt x="36" y="55"/>
                  </a:lnTo>
                  <a:lnTo>
                    <a:pt x="65" y="54"/>
                  </a:lnTo>
                  <a:lnTo>
                    <a:pt x="88" y="48"/>
                  </a:lnTo>
                  <a:lnTo>
                    <a:pt x="108" y="41"/>
                  </a:lnTo>
                  <a:lnTo>
                    <a:pt x="124" y="31"/>
                  </a:lnTo>
                  <a:lnTo>
                    <a:pt x="140" y="20"/>
                  </a:lnTo>
                  <a:lnTo>
                    <a:pt x="157" y="10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2835" y="14602"/>
              <a:ext cx="269" cy="612"/>
            </a:xfrm>
            <a:custGeom>
              <a:avLst/>
              <a:gdLst>
                <a:gd name="T0" fmla="*/ 269 w 269"/>
                <a:gd name="T1" fmla="*/ 21 h 612"/>
                <a:gd name="T2" fmla="*/ 267 w 269"/>
                <a:gd name="T3" fmla="*/ 70 h 612"/>
                <a:gd name="T4" fmla="*/ 252 w 269"/>
                <a:gd name="T5" fmla="*/ 109 h 612"/>
                <a:gd name="T6" fmla="*/ 228 w 269"/>
                <a:gd name="T7" fmla="*/ 142 h 612"/>
                <a:gd name="T8" fmla="*/ 199 w 269"/>
                <a:gd name="T9" fmla="*/ 171 h 612"/>
                <a:gd name="T10" fmla="*/ 169 w 269"/>
                <a:gd name="T11" fmla="*/ 200 h 612"/>
                <a:gd name="T12" fmla="*/ 141 w 269"/>
                <a:gd name="T13" fmla="*/ 230 h 612"/>
                <a:gd name="T14" fmla="*/ 120 w 269"/>
                <a:gd name="T15" fmla="*/ 266 h 612"/>
                <a:gd name="T16" fmla="*/ 108 w 269"/>
                <a:gd name="T17" fmla="*/ 309 h 612"/>
                <a:gd name="T18" fmla="*/ 110 w 269"/>
                <a:gd name="T19" fmla="*/ 337 h 612"/>
                <a:gd name="T20" fmla="*/ 117 w 269"/>
                <a:gd name="T21" fmla="*/ 357 h 612"/>
                <a:gd name="T22" fmla="*/ 120 w 269"/>
                <a:gd name="T23" fmla="*/ 383 h 612"/>
                <a:gd name="T24" fmla="*/ 111 w 269"/>
                <a:gd name="T25" fmla="*/ 422 h 612"/>
                <a:gd name="T26" fmla="*/ 101 w 269"/>
                <a:gd name="T27" fmla="*/ 451 h 612"/>
                <a:gd name="T28" fmla="*/ 88 w 269"/>
                <a:gd name="T29" fmla="*/ 475 h 612"/>
                <a:gd name="T30" fmla="*/ 75 w 269"/>
                <a:gd name="T31" fmla="*/ 498 h 612"/>
                <a:gd name="T32" fmla="*/ 61 w 269"/>
                <a:gd name="T33" fmla="*/ 518 h 612"/>
                <a:gd name="T34" fmla="*/ 45 w 269"/>
                <a:gd name="T35" fmla="*/ 540 h 612"/>
                <a:gd name="T36" fmla="*/ 29 w 269"/>
                <a:gd name="T37" fmla="*/ 561 h 612"/>
                <a:gd name="T38" fmla="*/ 15 w 269"/>
                <a:gd name="T39" fmla="*/ 586 h 612"/>
                <a:gd name="T40" fmla="*/ 0 w 269"/>
                <a:gd name="T41" fmla="*/ 612 h 612"/>
                <a:gd name="T42" fmla="*/ 7 w 269"/>
                <a:gd name="T43" fmla="*/ 590 h 612"/>
                <a:gd name="T44" fmla="*/ 15 w 269"/>
                <a:gd name="T45" fmla="*/ 570 h 612"/>
                <a:gd name="T46" fmla="*/ 22 w 269"/>
                <a:gd name="T47" fmla="*/ 548 h 612"/>
                <a:gd name="T48" fmla="*/ 29 w 269"/>
                <a:gd name="T49" fmla="*/ 528 h 612"/>
                <a:gd name="T50" fmla="*/ 35 w 269"/>
                <a:gd name="T51" fmla="*/ 507 h 612"/>
                <a:gd name="T52" fmla="*/ 41 w 269"/>
                <a:gd name="T53" fmla="*/ 485 h 612"/>
                <a:gd name="T54" fmla="*/ 43 w 269"/>
                <a:gd name="T55" fmla="*/ 462 h 612"/>
                <a:gd name="T56" fmla="*/ 43 w 269"/>
                <a:gd name="T57" fmla="*/ 438 h 612"/>
                <a:gd name="T58" fmla="*/ 38 w 269"/>
                <a:gd name="T59" fmla="*/ 394 h 612"/>
                <a:gd name="T60" fmla="*/ 26 w 269"/>
                <a:gd name="T61" fmla="*/ 355 h 612"/>
                <a:gd name="T62" fmla="*/ 19 w 269"/>
                <a:gd name="T63" fmla="*/ 319 h 612"/>
                <a:gd name="T64" fmla="*/ 20 w 269"/>
                <a:gd name="T65" fmla="*/ 283 h 612"/>
                <a:gd name="T66" fmla="*/ 28 w 269"/>
                <a:gd name="T67" fmla="*/ 263 h 612"/>
                <a:gd name="T68" fmla="*/ 38 w 269"/>
                <a:gd name="T69" fmla="*/ 246 h 612"/>
                <a:gd name="T70" fmla="*/ 49 w 269"/>
                <a:gd name="T71" fmla="*/ 229 h 612"/>
                <a:gd name="T72" fmla="*/ 62 w 269"/>
                <a:gd name="T73" fmla="*/ 214 h 612"/>
                <a:gd name="T74" fmla="*/ 75 w 269"/>
                <a:gd name="T75" fmla="*/ 198 h 612"/>
                <a:gd name="T76" fmla="*/ 88 w 269"/>
                <a:gd name="T77" fmla="*/ 184 h 612"/>
                <a:gd name="T78" fmla="*/ 100 w 269"/>
                <a:gd name="T79" fmla="*/ 167 h 612"/>
                <a:gd name="T80" fmla="*/ 110 w 269"/>
                <a:gd name="T81" fmla="*/ 148 h 612"/>
                <a:gd name="T82" fmla="*/ 115 w 269"/>
                <a:gd name="T83" fmla="*/ 116 h 612"/>
                <a:gd name="T84" fmla="*/ 110 w 269"/>
                <a:gd name="T85" fmla="*/ 77 h 612"/>
                <a:gd name="T86" fmla="*/ 100 w 269"/>
                <a:gd name="T87" fmla="*/ 39 h 612"/>
                <a:gd name="T88" fmla="*/ 90 w 269"/>
                <a:gd name="T89" fmla="*/ 0 h 612"/>
                <a:gd name="T90" fmla="*/ 121 w 269"/>
                <a:gd name="T91" fmla="*/ 17 h 612"/>
                <a:gd name="T92" fmla="*/ 149 w 269"/>
                <a:gd name="T93" fmla="*/ 27 h 612"/>
                <a:gd name="T94" fmla="*/ 172 w 269"/>
                <a:gd name="T95" fmla="*/ 31 h 612"/>
                <a:gd name="T96" fmla="*/ 192 w 269"/>
                <a:gd name="T97" fmla="*/ 31 h 612"/>
                <a:gd name="T98" fmla="*/ 210 w 269"/>
                <a:gd name="T99" fmla="*/ 30 h 612"/>
                <a:gd name="T100" fmla="*/ 229 w 269"/>
                <a:gd name="T101" fmla="*/ 26 h 612"/>
                <a:gd name="T102" fmla="*/ 248 w 269"/>
                <a:gd name="T103" fmla="*/ 23 h 612"/>
                <a:gd name="T104" fmla="*/ 269 w 269"/>
                <a:gd name="T105" fmla="*/ 21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9" h="612">
                  <a:moveTo>
                    <a:pt x="269" y="21"/>
                  </a:moveTo>
                  <a:lnTo>
                    <a:pt x="267" y="70"/>
                  </a:lnTo>
                  <a:lnTo>
                    <a:pt x="252" y="109"/>
                  </a:lnTo>
                  <a:lnTo>
                    <a:pt x="228" y="142"/>
                  </a:lnTo>
                  <a:lnTo>
                    <a:pt x="199" y="171"/>
                  </a:lnTo>
                  <a:lnTo>
                    <a:pt x="169" y="200"/>
                  </a:lnTo>
                  <a:lnTo>
                    <a:pt x="141" y="230"/>
                  </a:lnTo>
                  <a:lnTo>
                    <a:pt x="120" y="266"/>
                  </a:lnTo>
                  <a:lnTo>
                    <a:pt x="108" y="309"/>
                  </a:lnTo>
                  <a:lnTo>
                    <a:pt x="110" y="337"/>
                  </a:lnTo>
                  <a:lnTo>
                    <a:pt x="117" y="357"/>
                  </a:lnTo>
                  <a:lnTo>
                    <a:pt x="120" y="383"/>
                  </a:lnTo>
                  <a:lnTo>
                    <a:pt x="111" y="422"/>
                  </a:lnTo>
                  <a:lnTo>
                    <a:pt x="101" y="451"/>
                  </a:lnTo>
                  <a:lnTo>
                    <a:pt x="88" y="475"/>
                  </a:lnTo>
                  <a:lnTo>
                    <a:pt x="75" y="498"/>
                  </a:lnTo>
                  <a:lnTo>
                    <a:pt x="61" y="518"/>
                  </a:lnTo>
                  <a:lnTo>
                    <a:pt x="45" y="540"/>
                  </a:lnTo>
                  <a:lnTo>
                    <a:pt x="29" y="561"/>
                  </a:lnTo>
                  <a:lnTo>
                    <a:pt x="15" y="586"/>
                  </a:lnTo>
                  <a:lnTo>
                    <a:pt x="0" y="612"/>
                  </a:lnTo>
                  <a:lnTo>
                    <a:pt x="7" y="590"/>
                  </a:lnTo>
                  <a:lnTo>
                    <a:pt x="15" y="570"/>
                  </a:lnTo>
                  <a:lnTo>
                    <a:pt x="22" y="548"/>
                  </a:lnTo>
                  <a:lnTo>
                    <a:pt x="29" y="528"/>
                  </a:lnTo>
                  <a:lnTo>
                    <a:pt x="35" y="507"/>
                  </a:lnTo>
                  <a:lnTo>
                    <a:pt x="41" y="485"/>
                  </a:lnTo>
                  <a:lnTo>
                    <a:pt x="43" y="462"/>
                  </a:lnTo>
                  <a:lnTo>
                    <a:pt x="43" y="438"/>
                  </a:lnTo>
                  <a:lnTo>
                    <a:pt x="38" y="394"/>
                  </a:lnTo>
                  <a:lnTo>
                    <a:pt x="26" y="355"/>
                  </a:lnTo>
                  <a:lnTo>
                    <a:pt x="19" y="319"/>
                  </a:lnTo>
                  <a:lnTo>
                    <a:pt x="20" y="283"/>
                  </a:lnTo>
                  <a:lnTo>
                    <a:pt x="28" y="263"/>
                  </a:lnTo>
                  <a:lnTo>
                    <a:pt x="38" y="246"/>
                  </a:lnTo>
                  <a:lnTo>
                    <a:pt x="49" y="229"/>
                  </a:lnTo>
                  <a:lnTo>
                    <a:pt x="62" y="214"/>
                  </a:lnTo>
                  <a:lnTo>
                    <a:pt x="75" y="198"/>
                  </a:lnTo>
                  <a:lnTo>
                    <a:pt x="88" y="184"/>
                  </a:lnTo>
                  <a:lnTo>
                    <a:pt x="100" y="167"/>
                  </a:lnTo>
                  <a:lnTo>
                    <a:pt x="110" y="148"/>
                  </a:lnTo>
                  <a:lnTo>
                    <a:pt x="115" y="116"/>
                  </a:lnTo>
                  <a:lnTo>
                    <a:pt x="110" y="77"/>
                  </a:lnTo>
                  <a:lnTo>
                    <a:pt x="100" y="39"/>
                  </a:lnTo>
                  <a:lnTo>
                    <a:pt x="90" y="0"/>
                  </a:lnTo>
                  <a:lnTo>
                    <a:pt x="121" y="17"/>
                  </a:lnTo>
                  <a:lnTo>
                    <a:pt x="149" y="27"/>
                  </a:lnTo>
                  <a:lnTo>
                    <a:pt x="172" y="31"/>
                  </a:lnTo>
                  <a:lnTo>
                    <a:pt x="192" y="31"/>
                  </a:lnTo>
                  <a:lnTo>
                    <a:pt x="210" y="30"/>
                  </a:lnTo>
                  <a:lnTo>
                    <a:pt x="229" y="26"/>
                  </a:lnTo>
                  <a:lnTo>
                    <a:pt x="248" y="23"/>
                  </a:lnTo>
                  <a:lnTo>
                    <a:pt x="269" y="21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5"/>
            <p:cNvSpPr>
              <a:spLocks/>
            </p:cNvSpPr>
            <p:nvPr/>
          </p:nvSpPr>
          <p:spPr bwMode="auto">
            <a:xfrm>
              <a:off x="2342" y="14472"/>
              <a:ext cx="548" cy="465"/>
            </a:xfrm>
            <a:custGeom>
              <a:avLst/>
              <a:gdLst>
                <a:gd name="T0" fmla="*/ 535 w 548"/>
                <a:gd name="T1" fmla="*/ 138 h 465"/>
                <a:gd name="T2" fmla="*/ 503 w 548"/>
                <a:gd name="T3" fmla="*/ 170 h 465"/>
                <a:gd name="T4" fmla="*/ 467 w 548"/>
                <a:gd name="T5" fmla="*/ 189 h 465"/>
                <a:gd name="T6" fmla="*/ 427 w 548"/>
                <a:gd name="T7" fmla="*/ 200 h 465"/>
                <a:gd name="T8" fmla="*/ 387 w 548"/>
                <a:gd name="T9" fmla="*/ 207 h 465"/>
                <a:gd name="T10" fmla="*/ 346 w 548"/>
                <a:gd name="T11" fmla="*/ 216 h 465"/>
                <a:gd name="T12" fmla="*/ 308 w 548"/>
                <a:gd name="T13" fmla="*/ 229 h 465"/>
                <a:gd name="T14" fmla="*/ 272 w 548"/>
                <a:gd name="T15" fmla="*/ 252 h 465"/>
                <a:gd name="T16" fmla="*/ 247 w 548"/>
                <a:gd name="T17" fmla="*/ 282 h 465"/>
                <a:gd name="T18" fmla="*/ 240 w 548"/>
                <a:gd name="T19" fmla="*/ 304 h 465"/>
                <a:gd name="T20" fmla="*/ 233 w 548"/>
                <a:gd name="T21" fmla="*/ 326 h 465"/>
                <a:gd name="T22" fmla="*/ 214 w 548"/>
                <a:gd name="T23" fmla="*/ 351 h 465"/>
                <a:gd name="T24" fmla="*/ 172 w 548"/>
                <a:gd name="T25" fmla="*/ 383 h 465"/>
                <a:gd name="T26" fmla="*/ 125 w 548"/>
                <a:gd name="T27" fmla="*/ 409 h 465"/>
                <a:gd name="T28" fmla="*/ 77 w 548"/>
                <a:gd name="T29" fmla="*/ 429 h 465"/>
                <a:gd name="T30" fmla="*/ 27 w 548"/>
                <a:gd name="T31" fmla="*/ 451 h 465"/>
                <a:gd name="T32" fmla="*/ 17 w 548"/>
                <a:gd name="T33" fmla="*/ 451 h 465"/>
                <a:gd name="T34" fmla="*/ 53 w 548"/>
                <a:gd name="T35" fmla="*/ 424 h 465"/>
                <a:gd name="T36" fmla="*/ 87 w 548"/>
                <a:gd name="T37" fmla="*/ 396 h 465"/>
                <a:gd name="T38" fmla="*/ 118 w 548"/>
                <a:gd name="T39" fmla="*/ 362 h 465"/>
                <a:gd name="T40" fmla="*/ 142 w 548"/>
                <a:gd name="T41" fmla="*/ 321 h 465"/>
                <a:gd name="T42" fmla="*/ 156 w 548"/>
                <a:gd name="T43" fmla="*/ 282 h 465"/>
                <a:gd name="T44" fmla="*/ 168 w 548"/>
                <a:gd name="T45" fmla="*/ 246 h 465"/>
                <a:gd name="T46" fmla="*/ 184 w 548"/>
                <a:gd name="T47" fmla="*/ 215 h 465"/>
                <a:gd name="T48" fmla="*/ 213 w 548"/>
                <a:gd name="T49" fmla="*/ 187 h 465"/>
                <a:gd name="T50" fmla="*/ 250 w 548"/>
                <a:gd name="T51" fmla="*/ 171 h 465"/>
                <a:gd name="T52" fmla="*/ 289 w 548"/>
                <a:gd name="T53" fmla="*/ 160 h 465"/>
                <a:gd name="T54" fmla="*/ 326 w 548"/>
                <a:gd name="T55" fmla="*/ 145 h 465"/>
                <a:gd name="T56" fmla="*/ 357 w 548"/>
                <a:gd name="T57" fmla="*/ 125 h 465"/>
                <a:gd name="T58" fmla="*/ 375 w 548"/>
                <a:gd name="T59" fmla="*/ 95 h 465"/>
                <a:gd name="T60" fmla="*/ 390 w 548"/>
                <a:gd name="T61" fmla="*/ 58 h 465"/>
                <a:gd name="T62" fmla="*/ 401 w 548"/>
                <a:gd name="T63" fmla="*/ 19 h 465"/>
                <a:gd name="T64" fmla="*/ 424 w 548"/>
                <a:gd name="T65" fmla="*/ 32 h 465"/>
                <a:gd name="T66" fmla="*/ 459 w 548"/>
                <a:gd name="T67" fmla="*/ 72 h 465"/>
                <a:gd name="T68" fmla="*/ 493 w 548"/>
                <a:gd name="T69" fmla="*/ 92 h 465"/>
                <a:gd name="T70" fmla="*/ 529 w 548"/>
                <a:gd name="T71" fmla="*/ 107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48" h="465">
                  <a:moveTo>
                    <a:pt x="548" y="117"/>
                  </a:moveTo>
                  <a:lnTo>
                    <a:pt x="535" y="138"/>
                  </a:lnTo>
                  <a:lnTo>
                    <a:pt x="519" y="156"/>
                  </a:lnTo>
                  <a:lnTo>
                    <a:pt x="503" y="170"/>
                  </a:lnTo>
                  <a:lnTo>
                    <a:pt x="485" y="180"/>
                  </a:lnTo>
                  <a:lnTo>
                    <a:pt x="467" y="189"/>
                  </a:lnTo>
                  <a:lnTo>
                    <a:pt x="447" y="194"/>
                  </a:lnTo>
                  <a:lnTo>
                    <a:pt x="427" y="200"/>
                  </a:lnTo>
                  <a:lnTo>
                    <a:pt x="407" y="203"/>
                  </a:lnTo>
                  <a:lnTo>
                    <a:pt x="387" y="207"/>
                  </a:lnTo>
                  <a:lnTo>
                    <a:pt x="367" y="212"/>
                  </a:lnTo>
                  <a:lnTo>
                    <a:pt x="346" y="216"/>
                  </a:lnTo>
                  <a:lnTo>
                    <a:pt x="326" y="222"/>
                  </a:lnTo>
                  <a:lnTo>
                    <a:pt x="308" y="229"/>
                  </a:lnTo>
                  <a:lnTo>
                    <a:pt x="289" y="239"/>
                  </a:lnTo>
                  <a:lnTo>
                    <a:pt x="272" y="252"/>
                  </a:lnTo>
                  <a:lnTo>
                    <a:pt x="256" y="269"/>
                  </a:lnTo>
                  <a:lnTo>
                    <a:pt x="247" y="282"/>
                  </a:lnTo>
                  <a:lnTo>
                    <a:pt x="243" y="294"/>
                  </a:lnTo>
                  <a:lnTo>
                    <a:pt x="240" y="304"/>
                  </a:lnTo>
                  <a:lnTo>
                    <a:pt x="237" y="315"/>
                  </a:lnTo>
                  <a:lnTo>
                    <a:pt x="233" y="326"/>
                  </a:lnTo>
                  <a:lnTo>
                    <a:pt x="226" y="339"/>
                  </a:lnTo>
                  <a:lnTo>
                    <a:pt x="214" y="351"/>
                  </a:lnTo>
                  <a:lnTo>
                    <a:pt x="197" y="366"/>
                  </a:lnTo>
                  <a:lnTo>
                    <a:pt x="172" y="383"/>
                  </a:lnTo>
                  <a:lnTo>
                    <a:pt x="148" y="398"/>
                  </a:lnTo>
                  <a:lnTo>
                    <a:pt x="125" y="409"/>
                  </a:lnTo>
                  <a:lnTo>
                    <a:pt x="100" y="419"/>
                  </a:lnTo>
                  <a:lnTo>
                    <a:pt x="77" y="429"/>
                  </a:lnTo>
                  <a:lnTo>
                    <a:pt x="51" y="439"/>
                  </a:lnTo>
                  <a:lnTo>
                    <a:pt x="27" y="451"/>
                  </a:lnTo>
                  <a:lnTo>
                    <a:pt x="0" y="465"/>
                  </a:lnTo>
                  <a:lnTo>
                    <a:pt x="17" y="451"/>
                  </a:lnTo>
                  <a:lnTo>
                    <a:pt x="36" y="438"/>
                  </a:lnTo>
                  <a:lnTo>
                    <a:pt x="53" y="424"/>
                  </a:lnTo>
                  <a:lnTo>
                    <a:pt x="70" y="411"/>
                  </a:lnTo>
                  <a:lnTo>
                    <a:pt x="87" y="396"/>
                  </a:lnTo>
                  <a:lnTo>
                    <a:pt x="103" y="380"/>
                  </a:lnTo>
                  <a:lnTo>
                    <a:pt x="118" y="362"/>
                  </a:lnTo>
                  <a:lnTo>
                    <a:pt x="132" y="341"/>
                  </a:lnTo>
                  <a:lnTo>
                    <a:pt x="142" y="321"/>
                  </a:lnTo>
                  <a:lnTo>
                    <a:pt x="149" y="303"/>
                  </a:lnTo>
                  <a:lnTo>
                    <a:pt x="156" y="282"/>
                  </a:lnTo>
                  <a:lnTo>
                    <a:pt x="162" y="264"/>
                  </a:lnTo>
                  <a:lnTo>
                    <a:pt x="168" y="246"/>
                  </a:lnTo>
                  <a:lnTo>
                    <a:pt x="175" y="229"/>
                  </a:lnTo>
                  <a:lnTo>
                    <a:pt x="184" y="215"/>
                  </a:lnTo>
                  <a:lnTo>
                    <a:pt x="195" y="200"/>
                  </a:lnTo>
                  <a:lnTo>
                    <a:pt x="213" y="187"/>
                  </a:lnTo>
                  <a:lnTo>
                    <a:pt x="231" y="177"/>
                  </a:lnTo>
                  <a:lnTo>
                    <a:pt x="250" y="171"/>
                  </a:lnTo>
                  <a:lnTo>
                    <a:pt x="269" y="166"/>
                  </a:lnTo>
                  <a:lnTo>
                    <a:pt x="289" y="160"/>
                  </a:lnTo>
                  <a:lnTo>
                    <a:pt x="308" y="154"/>
                  </a:lnTo>
                  <a:lnTo>
                    <a:pt x="326" y="145"/>
                  </a:lnTo>
                  <a:lnTo>
                    <a:pt x="345" y="135"/>
                  </a:lnTo>
                  <a:lnTo>
                    <a:pt x="357" y="125"/>
                  </a:lnTo>
                  <a:lnTo>
                    <a:pt x="367" y="111"/>
                  </a:lnTo>
                  <a:lnTo>
                    <a:pt x="375" y="95"/>
                  </a:lnTo>
                  <a:lnTo>
                    <a:pt x="382" y="76"/>
                  </a:lnTo>
                  <a:lnTo>
                    <a:pt x="390" y="58"/>
                  </a:lnTo>
                  <a:lnTo>
                    <a:pt x="395" y="37"/>
                  </a:lnTo>
                  <a:lnTo>
                    <a:pt x="401" y="19"/>
                  </a:lnTo>
                  <a:lnTo>
                    <a:pt x="407" y="0"/>
                  </a:lnTo>
                  <a:lnTo>
                    <a:pt x="424" y="32"/>
                  </a:lnTo>
                  <a:lnTo>
                    <a:pt x="441" y="55"/>
                  </a:lnTo>
                  <a:lnTo>
                    <a:pt x="459" y="72"/>
                  </a:lnTo>
                  <a:lnTo>
                    <a:pt x="476" y="84"/>
                  </a:lnTo>
                  <a:lnTo>
                    <a:pt x="493" y="92"/>
                  </a:lnTo>
                  <a:lnTo>
                    <a:pt x="512" y="99"/>
                  </a:lnTo>
                  <a:lnTo>
                    <a:pt x="529" y="107"/>
                  </a:lnTo>
                  <a:lnTo>
                    <a:pt x="548" y="117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4"/>
            <p:cNvSpPr>
              <a:spLocks/>
            </p:cNvSpPr>
            <p:nvPr/>
          </p:nvSpPr>
          <p:spPr bwMode="auto">
            <a:xfrm>
              <a:off x="2084" y="14286"/>
              <a:ext cx="646" cy="231"/>
            </a:xfrm>
            <a:custGeom>
              <a:avLst/>
              <a:gdLst>
                <a:gd name="T0" fmla="*/ 625 w 646"/>
                <a:gd name="T1" fmla="*/ 182 h 231"/>
                <a:gd name="T2" fmla="*/ 583 w 646"/>
                <a:gd name="T3" fmla="*/ 195 h 231"/>
                <a:gd name="T4" fmla="*/ 541 w 646"/>
                <a:gd name="T5" fmla="*/ 195 h 231"/>
                <a:gd name="T6" fmla="*/ 502 w 646"/>
                <a:gd name="T7" fmla="*/ 186 h 231"/>
                <a:gd name="T8" fmla="*/ 462 w 646"/>
                <a:gd name="T9" fmla="*/ 173 h 231"/>
                <a:gd name="T10" fmla="*/ 423 w 646"/>
                <a:gd name="T11" fmla="*/ 162 h 231"/>
                <a:gd name="T12" fmla="*/ 381 w 646"/>
                <a:gd name="T13" fmla="*/ 156 h 231"/>
                <a:gd name="T14" fmla="*/ 340 w 646"/>
                <a:gd name="T15" fmla="*/ 160 h 231"/>
                <a:gd name="T16" fmla="*/ 305 w 646"/>
                <a:gd name="T17" fmla="*/ 174 h 231"/>
                <a:gd name="T18" fmla="*/ 286 w 646"/>
                <a:gd name="T19" fmla="*/ 190 h 231"/>
                <a:gd name="T20" fmla="*/ 271 w 646"/>
                <a:gd name="T21" fmla="*/ 206 h 231"/>
                <a:gd name="T22" fmla="*/ 242 w 646"/>
                <a:gd name="T23" fmla="*/ 219 h 231"/>
                <a:gd name="T24" fmla="*/ 190 w 646"/>
                <a:gd name="T25" fmla="*/ 229 h 231"/>
                <a:gd name="T26" fmla="*/ 135 w 646"/>
                <a:gd name="T27" fmla="*/ 229 h 231"/>
                <a:gd name="T28" fmla="*/ 85 w 646"/>
                <a:gd name="T29" fmla="*/ 223 h 231"/>
                <a:gd name="T30" fmla="*/ 30 w 646"/>
                <a:gd name="T31" fmla="*/ 219 h 231"/>
                <a:gd name="T32" fmla="*/ 23 w 646"/>
                <a:gd name="T33" fmla="*/ 215 h 231"/>
                <a:gd name="T34" fmla="*/ 66 w 646"/>
                <a:gd name="T35" fmla="*/ 208 h 231"/>
                <a:gd name="T36" fmla="*/ 109 w 646"/>
                <a:gd name="T37" fmla="*/ 199 h 231"/>
                <a:gd name="T38" fmla="*/ 151 w 646"/>
                <a:gd name="T39" fmla="*/ 185 h 231"/>
                <a:gd name="T40" fmla="*/ 191 w 646"/>
                <a:gd name="T41" fmla="*/ 160 h 231"/>
                <a:gd name="T42" fmla="*/ 223 w 646"/>
                <a:gd name="T43" fmla="*/ 133 h 231"/>
                <a:gd name="T44" fmla="*/ 250 w 646"/>
                <a:gd name="T45" fmla="*/ 105 h 231"/>
                <a:gd name="T46" fmla="*/ 279 w 646"/>
                <a:gd name="T47" fmla="*/ 85 h 231"/>
                <a:gd name="T48" fmla="*/ 318 w 646"/>
                <a:gd name="T49" fmla="*/ 74 h 231"/>
                <a:gd name="T50" fmla="*/ 358 w 646"/>
                <a:gd name="T51" fmla="*/ 77 h 231"/>
                <a:gd name="T52" fmla="*/ 397 w 646"/>
                <a:gd name="T53" fmla="*/ 85 h 231"/>
                <a:gd name="T54" fmla="*/ 437 w 646"/>
                <a:gd name="T55" fmla="*/ 91 h 231"/>
                <a:gd name="T56" fmla="*/ 473 w 646"/>
                <a:gd name="T57" fmla="*/ 87 h 231"/>
                <a:gd name="T58" fmla="*/ 504 w 646"/>
                <a:gd name="T59" fmla="*/ 69 h 231"/>
                <a:gd name="T60" fmla="*/ 534 w 646"/>
                <a:gd name="T61" fmla="*/ 42 h 231"/>
                <a:gd name="T62" fmla="*/ 563 w 646"/>
                <a:gd name="T63" fmla="*/ 13 h 231"/>
                <a:gd name="T64" fmla="*/ 577 w 646"/>
                <a:gd name="T65" fmla="*/ 36 h 231"/>
                <a:gd name="T66" fmla="*/ 590 w 646"/>
                <a:gd name="T67" fmla="*/ 87 h 231"/>
                <a:gd name="T68" fmla="*/ 610 w 646"/>
                <a:gd name="T69" fmla="*/ 121 h 231"/>
                <a:gd name="T70" fmla="*/ 635 w 646"/>
                <a:gd name="T71" fmla="*/ 15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46" h="231">
                  <a:moveTo>
                    <a:pt x="646" y="169"/>
                  </a:moveTo>
                  <a:lnTo>
                    <a:pt x="625" y="182"/>
                  </a:lnTo>
                  <a:lnTo>
                    <a:pt x="603" y="190"/>
                  </a:lnTo>
                  <a:lnTo>
                    <a:pt x="583" y="195"/>
                  </a:lnTo>
                  <a:lnTo>
                    <a:pt x="561" y="196"/>
                  </a:lnTo>
                  <a:lnTo>
                    <a:pt x="541" y="195"/>
                  </a:lnTo>
                  <a:lnTo>
                    <a:pt x="521" y="192"/>
                  </a:lnTo>
                  <a:lnTo>
                    <a:pt x="502" y="186"/>
                  </a:lnTo>
                  <a:lnTo>
                    <a:pt x="482" y="180"/>
                  </a:lnTo>
                  <a:lnTo>
                    <a:pt x="462" y="173"/>
                  </a:lnTo>
                  <a:lnTo>
                    <a:pt x="443" y="167"/>
                  </a:lnTo>
                  <a:lnTo>
                    <a:pt x="423" y="162"/>
                  </a:lnTo>
                  <a:lnTo>
                    <a:pt x="403" y="157"/>
                  </a:lnTo>
                  <a:lnTo>
                    <a:pt x="381" y="156"/>
                  </a:lnTo>
                  <a:lnTo>
                    <a:pt x="361" y="156"/>
                  </a:lnTo>
                  <a:lnTo>
                    <a:pt x="340" y="160"/>
                  </a:lnTo>
                  <a:lnTo>
                    <a:pt x="318" y="167"/>
                  </a:lnTo>
                  <a:lnTo>
                    <a:pt x="305" y="174"/>
                  </a:lnTo>
                  <a:lnTo>
                    <a:pt x="295" y="182"/>
                  </a:lnTo>
                  <a:lnTo>
                    <a:pt x="286" y="190"/>
                  </a:lnTo>
                  <a:lnTo>
                    <a:pt x="279" y="198"/>
                  </a:lnTo>
                  <a:lnTo>
                    <a:pt x="271" y="206"/>
                  </a:lnTo>
                  <a:lnTo>
                    <a:pt x="258" y="213"/>
                  </a:lnTo>
                  <a:lnTo>
                    <a:pt x="242" y="219"/>
                  </a:lnTo>
                  <a:lnTo>
                    <a:pt x="220" y="225"/>
                  </a:lnTo>
                  <a:lnTo>
                    <a:pt x="190" y="229"/>
                  </a:lnTo>
                  <a:lnTo>
                    <a:pt x="163" y="231"/>
                  </a:lnTo>
                  <a:lnTo>
                    <a:pt x="135" y="229"/>
                  </a:lnTo>
                  <a:lnTo>
                    <a:pt x="111" y="226"/>
                  </a:lnTo>
                  <a:lnTo>
                    <a:pt x="85" y="223"/>
                  </a:lnTo>
                  <a:lnTo>
                    <a:pt x="57" y="221"/>
                  </a:lnTo>
                  <a:lnTo>
                    <a:pt x="30" y="219"/>
                  </a:lnTo>
                  <a:lnTo>
                    <a:pt x="0" y="219"/>
                  </a:lnTo>
                  <a:lnTo>
                    <a:pt x="23" y="215"/>
                  </a:lnTo>
                  <a:lnTo>
                    <a:pt x="45" y="212"/>
                  </a:lnTo>
                  <a:lnTo>
                    <a:pt x="66" y="208"/>
                  </a:lnTo>
                  <a:lnTo>
                    <a:pt x="88" y="205"/>
                  </a:lnTo>
                  <a:lnTo>
                    <a:pt x="109" y="199"/>
                  </a:lnTo>
                  <a:lnTo>
                    <a:pt x="131" y="193"/>
                  </a:lnTo>
                  <a:lnTo>
                    <a:pt x="151" y="185"/>
                  </a:lnTo>
                  <a:lnTo>
                    <a:pt x="173" y="173"/>
                  </a:lnTo>
                  <a:lnTo>
                    <a:pt x="191" y="160"/>
                  </a:lnTo>
                  <a:lnTo>
                    <a:pt x="207" y="147"/>
                  </a:lnTo>
                  <a:lnTo>
                    <a:pt x="223" y="133"/>
                  </a:lnTo>
                  <a:lnTo>
                    <a:pt x="237" y="118"/>
                  </a:lnTo>
                  <a:lnTo>
                    <a:pt x="250" y="105"/>
                  </a:lnTo>
                  <a:lnTo>
                    <a:pt x="265" y="94"/>
                  </a:lnTo>
                  <a:lnTo>
                    <a:pt x="279" y="85"/>
                  </a:lnTo>
                  <a:lnTo>
                    <a:pt x="296" y="78"/>
                  </a:lnTo>
                  <a:lnTo>
                    <a:pt x="318" y="74"/>
                  </a:lnTo>
                  <a:lnTo>
                    <a:pt x="338" y="74"/>
                  </a:lnTo>
                  <a:lnTo>
                    <a:pt x="358" y="77"/>
                  </a:lnTo>
                  <a:lnTo>
                    <a:pt x="378" y="81"/>
                  </a:lnTo>
                  <a:lnTo>
                    <a:pt x="397" y="85"/>
                  </a:lnTo>
                  <a:lnTo>
                    <a:pt x="417" y="89"/>
                  </a:lnTo>
                  <a:lnTo>
                    <a:pt x="437" y="91"/>
                  </a:lnTo>
                  <a:lnTo>
                    <a:pt x="459" y="91"/>
                  </a:lnTo>
                  <a:lnTo>
                    <a:pt x="473" y="87"/>
                  </a:lnTo>
                  <a:lnTo>
                    <a:pt x="489" y="79"/>
                  </a:lnTo>
                  <a:lnTo>
                    <a:pt x="504" y="69"/>
                  </a:lnTo>
                  <a:lnTo>
                    <a:pt x="520" y="56"/>
                  </a:lnTo>
                  <a:lnTo>
                    <a:pt x="534" y="42"/>
                  </a:lnTo>
                  <a:lnTo>
                    <a:pt x="548" y="28"/>
                  </a:lnTo>
                  <a:lnTo>
                    <a:pt x="563" y="13"/>
                  </a:lnTo>
                  <a:lnTo>
                    <a:pt x="577" y="0"/>
                  </a:lnTo>
                  <a:lnTo>
                    <a:pt x="577" y="36"/>
                  </a:lnTo>
                  <a:lnTo>
                    <a:pt x="581" y="65"/>
                  </a:lnTo>
                  <a:lnTo>
                    <a:pt x="590" y="87"/>
                  </a:lnTo>
                  <a:lnTo>
                    <a:pt x="599" y="105"/>
                  </a:lnTo>
                  <a:lnTo>
                    <a:pt x="610" y="121"/>
                  </a:lnTo>
                  <a:lnTo>
                    <a:pt x="623" y="136"/>
                  </a:lnTo>
                  <a:lnTo>
                    <a:pt x="635" y="151"/>
                  </a:lnTo>
                  <a:lnTo>
                    <a:pt x="646" y="169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2059" y="13987"/>
              <a:ext cx="614" cy="262"/>
            </a:xfrm>
            <a:custGeom>
              <a:avLst/>
              <a:gdLst>
                <a:gd name="T0" fmla="*/ 570 w 614"/>
                <a:gd name="T1" fmla="*/ 262 h 262"/>
                <a:gd name="T2" fmla="*/ 527 w 614"/>
                <a:gd name="T3" fmla="*/ 252 h 262"/>
                <a:gd name="T4" fmla="*/ 491 w 614"/>
                <a:gd name="T5" fmla="*/ 233 h 262"/>
                <a:gd name="T6" fmla="*/ 460 w 614"/>
                <a:gd name="T7" fmla="*/ 206 h 262"/>
                <a:gd name="T8" fmla="*/ 431 w 614"/>
                <a:gd name="T9" fmla="*/ 177 h 262"/>
                <a:gd name="T10" fmla="*/ 401 w 614"/>
                <a:gd name="T11" fmla="*/ 148 h 262"/>
                <a:gd name="T12" fmla="*/ 367 w 614"/>
                <a:gd name="T13" fmla="*/ 123 h 262"/>
                <a:gd name="T14" fmla="*/ 329 w 614"/>
                <a:gd name="T15" fmla="*/ 108 h 262"/>
                <a:gd name="T16" fmla="*/ 291 w 614"/>
                <a:gd name="T17" fmla="*/ 103 h 262"/>
                <a:gd name="T18" fmla="*/ 268 w 614"/>
                <a:gd name="T19" fmla="*/ 109 h 262"/>
                <a:gd name="T20" fmla="*/ 247 w 614"/>
                <a:gd name="T21" fmla="*/ 115 h 262"/>
                <a:gd name="T22" fmla="*/ 215 w 614"/>
                <a:gd name="T23" fmla="*/ 115 h 262"/>
                <a:gd name="T24" fmla="*/ 165 w 614"/>
                <a:gd name="T25" fmla="*/ 99 h 262"/>
                <a:gd name="T26" fmla="*/ 117 w 614"/>
                <a:gd name="T27" fmla="*/ 73 h 262"/>
                <a:gd name="T28" fmla="*/ 74 w 614"/>
                <a:gd name="T29" fmla="*/ 44 h 262"/>
                <a:gd name="T30" fmla="*/ 28 w 614"/>
                <a:gd name="T31" fmla="*/ 14 h 262"/>
                <a:gd name="T32" fmla="*/ 22 w 614"/>
                <a:gd name="T33" fmla="*/ 7 h 262"/>
                <a:gd name="T34" fmla="*/ 64 w 614"/>
                <a:gd name="T35" fmla="*/ 21 h 262"/>
                <a:gd name="T36" fmla="*/ 107 w 614"/>
                <a:gd name="T37" fmla="*/ 33 h 262"/>
                <a:gd name="T38" fmla="*/ 152 w 614"/>
                <a:gd name="T39" fmla="*/ 40 h 262"/>
                <a:gd name="T40" fmla="*/ 198 w 614"/>
                <a:gd name="T41" fmla="*/ 37 h 262"/>
                <a:gd name="T42" fmla="*/ 239 w 614"/>
                <a:gd name="T43" fmla="*/ 28 h 262"/>
                <a:gd name="T44" fmla="*/ 277 w 614"/>
                <a:gd name="T45" fmla="*/ 17 h 262"/>
                <a:gd name="T46" fmla="*/ 313 w 614"/>
                <a:gd name="T47" fmla="*/ 13 h 262"/>
                <a:gd name="T48" fmla="*/ 350 w 614"/>
                <a:gd name="T49" fmla="*/ 21 h 262"/>
                <a:gd name="T50" fmla="*/ 385 w 614"/>
                <a:gd name="T51" fmla="*/ 43 h 262"/>
                <a:gd name="T52" fmla="*/ 415 w 614"/>
                <a:gd name="T53" fmla="*/ 69 h 262"/>
                <a:gd name="T54" fmla="*/ 448 w 614"/>
                <a:gd name="T55" fmla="*/ 92 h 262"/>
                <a:gd name="T56" fmla="*/ 483 w 614"/>
                <a:gd name="T57" fmla="*/ 106 h 262"/>
                <a:gd name="T58" fmla="*/ 517 w 614"/>
                <a:gd name="T59" fmla="*/ 103 h 262"/>
                <a:gd name="T60" fmla="*/ 556 w 614"/>
                <a:gd name="T61" fmla="*/ 95 h 262"/>
                <a:gd name="T62" fmla="*/ 595 w 614"/>
                <a:gd name="T63" fmla="*/ 83 h 262"/>
                <a:gd name="T64" fmla="*/ 598 w 614"/>
                <a:gd name="T65" fmla="*/ 110 h 262"/>
                <a:gd name="T66" fmla="*/ 583 w 614"/>
                <a:gd name="T67" fmla="*/ 161 h 262"/>
                <a:gd name="T68" fmla="*/ 586 w 614"/>
                <a:gd name="T69" fmla="*/ 201 h 262"/>
                <a:gd name="T70" fmla="*/ 595 w 614"/>
                <a:gd name="T71" fmla="*/ 239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14" h="262">
                  <a:moveTo>
                    <a:pt x="596" y="260"/>
                  </a:moveTo>
                  <a:lnTo>
                    <a:pt x="570" y="262"/>
                  </a:lnTo>
                  <a:lnTo>
                    <a:pt x="547" y="259"/>
                  </a:lnTo>
                  <a:lnTo>
                    <a:pt x="527" y="252"/>
                  </a:lnTo>
                  <a:lnTo>
                    <a:pt x="509" y="243"/>
                  </a:lnTo>
                  <a:lnTo>
                    <a:pt x="491" y="233"/>
                  </a:lnTo>
                  <a:lnTo>
                    <a:pt x="475" y="220"/>
                  </a:lnTo>
                  <a:lnTo>
                    <a:pt x="460" y="206"/>
                  </a:lnTo>
                  <a:lnTo>
                    <a:pt x="445" y="191"/>
                  </a:lnTo>
                  <a:lnTo>
                    <a:pt x="431" y="177"/>
                  </a:lnTo>
                  <a:lnTo>
                    <a:pt x="416" y="162"/>
                  </a:lnTo>
                  <a:lnTo>
                    <a:pt x="401" y="148"/>
                  </a:lnTo>
                  <a:lnTo>
                    <a:pt x="385" y="135"/>
                  </a:lnTo>
                  <a:lnTo>
                    <a:pt x="367" y="123"/>
                  </a:lnTo>
                  <a:lnTo>
                    <a:pt x="349" y="113"/>
                  </a:lnTo>
                  <a:lnTo>
                    <a:pt x="329" y="108"/>
                  </a:lnTo>
                  <a:lnTo>
                    <a:pt x="306" y="103"/>
                  </a:lnTo>
                  <a:lnTo>
                    <a:pt x="291" y="103"/>
                  </a:lnTo>
                  <a:lnTo>
                    <a:pt x="278" y="105"/>
                  </a:lnTo>
                  <a:lnTo>
                    <a:pt x="268" y="109"/>
                  </a:lnTo>
                  <a:lnTo>
                    <a:pt x="258" y="112"/>
                  </a:lnTo>
                  <a:lnTo>
                    <a:pt x="247" y="115"/>
                  </a:lnTo>
                  <a:lnTo>
                    <a:pt x="232" y="116"/>
                  </a:lnTo>
                  <a:lnTo>
                    <a:pt x="215" y="115"/>
                  </a:lnTo>
                  <a:lnTo>
                    <a:pt x="193" y="109"/>
                  </a:lnTo>
                  <a:lnTo>
                    <a:pt x="165" y="99"/>
                  </a:lnTo>
                  <a:lnTo>
                    <a:pt x="140" y="86"/>
                  </a:lnTo>
                  <a:lnTo>
                    <a:pt x="117" y="73"/>
                  </a:lnTo>
                  <a:lnTo>
                    <a:pt x="95" y="59"/>
                  </a:lnTo>
                  <a:lnTo>
                    <a:pt x="74" y="44"/>
                  </a:lnTo>
                  <a:lnTo>
                    <a:pt x="51" y="28"/>
                  </a:lnTo>
                  <a:lnTo>
                    <a:pt x="28" y="14"/>
                  </a:lnTo>
                  <a:lnTo>
                    <a:pt x="0" y="0"/>
                  </a:lnTo>
                  <a:lnTo>
                    <a:pt x="22" y="7"/>
                  </a:lnTo>
                  <a:lnTo>
                    <a:pt x="44" y="14"/>
                  </a:lnTo>
                  <a:lnTo>
                    <a:pt x="64" y="21"/>
                  </a:lnTo>
                  <a:lnTo>
                    <a:pt x="85" y="28"/>
                  </a:lnTo>
                  <a:lnTo>
                    <a:pt x="107" y="33"/>
                  </a:lnTo>
                  <a:lnTo>
                    <a:pt x="129" y="37"/>
                  </a:lnTo>
                  <a:lnTo>
                    <a:pt x="152" y="40"/>
                  </a:lnTo>
                  <a:lnTo>
                    <a:pt x="176" y="40"/>
                  </a:lnTo>
                  <a:lnTo>
                    <a:pt x="198" y="37"/>
                  </a:lnTo>
                  <a:lnTo>
                    <a:pt x="219" y="33"/>
                  </a:lnTo>
                  <a:lnTo>
                    <a:pt x="239" y="28"/>
                  </a:lnTo>
                  <a:lnTo>
                    <a:pt x="258" y="23"/>
                  </a:lnTo>
                  <a:lnTo>
                    <a:pt x="277" y="17"/>
                  </a:lnTo>
                  <a:lnTo>
                    <a:pt x="294" y="14"/>
                  </a:lnTo>
                  <a:lnTo>
                    <a:pt x="313" y="13"/>
                  </a:lnTo>
                  <a:lnTo>
                    <a:pt x="330" y="14"/>
                  </a:lnTo>
                  <a:lnTo>
                    <a:pt x="350" y="21"/>
                  </a:lnTo>
                  <a:lnTo>
                    <a:pt x="369" y="31"/>
                  </a:lnTo>
                  <a:lnTo>
                    <a:pt x="385" y="43"/>
                  </a:lnTo>
                  <a:lnTo>
                    <a:pt x="401" y="56"/>
                  </a:lnTo>
                  <a:lnTo>
                    <a:pt x="415" y="69"/>
                  </a:lnTo>
                  <a:lnTo>
                    <a:pt x="431" y="82"/>
                  </a:lnTo>
                  <a:lnTo>
                    <a:pt x="448" y="92"/>
                  </a:lnTo>
                  <a:lnTo>
                    <a:pt x="467" y="102"/>
                  </a:lnTo>
                  <a:lnTo>
                    <a:pt x="483" y="106"/>
                  </a:lnTo>
                  <a:lnTo>
                    <a:pt x="500" y="106"/>
                  </a:lnTo>
                  <a:lnTo>
                    <a:pt x="517" y="103"/>
                  </a:lnTo>
                  <a:lnTo>
                    <a:pt x="536" y="100"/>
                  </a:lnTo>
                  <a:lnTo>
                    <a:pt x="556" y="95"/>
                  </a:lnTo>
                  <a:lnTo>
                    <a:pt x="576" y="89"/>
                  </a:lnTo>
                  <a:lnTo>
                    <a:pt x="595" y="83"/>
                  </a:lnTo>
                  <a:lnTo>
                    <a:pt x="614" y="79"/>
                  </a:lnTo>
                  <a:lnTo>
                    <a:pt x="598" y="110"/>
                  </a:lnTo>
                  <a:lnTo>
                    <a:pt x="588" y="138"/>
                  </a:lnTo>
                  <a:lnTo>
                    <a:pt x="583" y="161"/>
                  </a:lnTo>
                  <a:lnTo>
                    <a:pt x="583" y="181"/>
                  </a:lnTo>
                  <a:lnTo>
                    <a:pt x="586" y="201"/>
                  </a:lnTo>
                  <a:lnTo>
                    <a:pt x="591" y="220"/>
                  </a:lnTo>
                  <a:lnTo>
                    <a:pt x="595" y="239"/>
                  </a:lnTo>
                  <a:lnTo>
                    <a:pt x="596" y="260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2"/>
            <p:cNvSpPr>
              <a:spLocks/>
            </p:cNvSpPr>
            <p:nvPr/>
          </p:nvSpPr>
          <p:spPr bwMode="auto">
            <a:xfrm>
              <a:off x="2310" y="13507"/>
              <a:ext cx="492" cy="523"/>
            </a:xfrm>
            <a:custGeom>
              <a:avLst/>
              <a:gdLst>
                <a:gd name="T0" fmla="*/ 344 w 492"/>
                <a:gd name="T1" fmla="*/ 497 h 523"/>
                <a:gd name="T2" fmla="*/ 299 w 492"/>
                <a:gd name="T3" fmla="*/ 428 h 523"/>
                <a:gd name="T4" fmla="*/ 278 w 492"/>
                <a:gd name="T5" fmla="*/ 348 h 523"/>
                <a:gd name="T6" fmla="*/ 245 w 492"/>
                <a:gd name="T7" fmla="*/ 274 h 523"/>
                <a:gd name="T8" fmla="*/ 200 w 492"/>
                <a:gd name="T9" fmla="*/ 235 h 523"/>
                <a:gd name="T10" fmla="*/ 177 w 492"/>
                <a:gd name="T11" fmla="*/ 227 h 523"/>
                <a:gd name="T12" fmla="*/ 155 w 492"/>
                <a:gd name="T13" fmla="*/ 222 h 523"/>
                <a:gd name="T14" fmla="*/ 128 w 492"/>
                <a:gd name="T15" fmla="*/ 206 h 523"/>
                <a:gd name="T16" fmla="*/ 93 w 492"/>
                <a:gd name="T17" fmla="*/ 167 h 523"/>
                <a:gd name="T18" fmla="*/ 63 w 492"/>
                <a:gd name="T19" fmla="*/ 121 h 523"/>
                <a:gd name="T20" fmla="*/ 42 w 492"/>
                <a:gd name="T21" fmla="*/ 75 h 523"/>
                <a:gd name="T22" fmla="*/ 16 w 492"/>
                <a:gd name="T23" fmla="*/ 26 h 523"/>
                <a:gd name="T24" fmla="*/ 16 w 492"/>
                <a:gd name="T25" fmla="*/ 17 h 523"/>
                <a:gd name="T26" fmla="*/ 45 w 492"/>
                <a:gd name="T27" fmla="*/ 50 h 523"/>
                <a:gd name="T28" fmla="*/ 76 w 492"/>
                <a:gd name="T29" fmla="*/ 82 h 523"/>
                <a:gd name="T30" fmla="*/ 111 w 492"/>
                <a:gd name="T31" fmla="*/ 111 h 523"/>
                <a:gd name="T32" fmla="*/ 152 w 492"/>
                <a:gd name="T33" fmla="*/ 131 h 523"/>
                <a:gd name="T34" fmla="*/ 193 w 492"/>
                <a:gd name="T35" fmla="*/ 142 h 523"/>
                <a:gd name="T36" fmla="*/ 230 w 492"/>
                <a:gd name="T37" fmla="*/ 153 h 523"/>
                <a:gd name="T38" fmla="*/ 262 w 492"/>
                <a:gd name="T39" fmla="*/ 167 h 523"/>
                <a:gd name="T40" fmla="*/ 291 w 492"/>
                <a:gd name="T41" fmla="*/ 193 h 523"/>
                <a:gd name="T42" fmla="*/ 311 w 492"/>
                <a:gd name="T43" fmla="*/ 229 h 523"/>
                <a:gd name="T44" fmla="*/ 324 w 492"/>
                <a:gd name="T45" fmla="*/ 266 h 523"/>
                <a:gd name="T46" fmla="*/ 341 w 492"/>
                <a:gd name="T47" fmla="*/ 304 h 523"/>
                <a:gd name="T48" fmla="*/ 364 w 492"/>
                <a:gd name="T49" fmla="*/ 333 h 523"/>
                <a:gd name="T50" fmla="*/ 396 w 492"/>
                <a:gd name="T51" fmla="*/ 348 h 523"/>
                <a:gd name="T52" fmla="*/ 433 w 492"/>
                <a:gd name="T53" fmla="*/ 360 h 523"/>
                <a:gd name="T54" fmla="*/ 473 w 492"/>
                <a:gd name="T55" fmla="*/ 370 h 523"/>
                <a:gd name="T56" fmla="*/ 462 w 492"/>
                <a:gd name="T57" fmla="*/ 395 h 523"/>
                <a:gd name="T58" fmla="*/ 425 w 492"/>
                <a:gd name="T59" fmla="*/ 431 h 523"/>
                <a:gd name="T60" fmla="*/ 406 w 492"/>
                <a:gd name="T61" fmla="*/ 467 h 523"/>
                <a:gd name="T62" fmla="*/ 393 w 492"/>
                <a:gd name="T63" fmla="*/ 50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2" h="523">
                  <a:moveTo>
                    <a:pt x="384" y="523"/>
                  </a:moveTo>
                  <a:lnTo>
                    <a:pt x="344" y="497"/>
                  </a:lnTo>
                  <a:lnTo>
                    <a:pt x="317" y="465"/>
                  </a:lnTo>
                  <a:lnTo>
                    <a:pt x="299" y="428"/>
                  </a:lnTo>
                  <a:lnTo>
                    <a:pt x="288" y="389"/>
                  </a:lnTo>
                  <a:lnTo>
                    <a:pt x="278" y="348"/>
                  </a:lnTo>
                  <a:lnTo>
                    <a:pt x="265" y="310"/>
                  </a:lnTo>
                  <a:lnTo>
                    <a:pt x="245" y="274"/>
                  </a:lnTo>
                  <a:lnTo>
                    <a:pt x="213" y="242"/>
                  </a:lnTo>
                  <a:lnTo>
                    <a:pt x="200" y="235"/>
                  </a:lnTo>
                  <a:lnTo>
                    <a:pt x="188" y="230"/>
                  </a:lnTo>
                  <a:lnTo>
                    <a:pt x="177" y="227"/>
                  </a:lnTo>
                  <a:lnTo>
                    <a:pt x="167" y="226"/>
                  </a:lnTo>
                  <a:lnTo>
                    <a:pt x="155" y="222"/>
                  </a:lnTo>
                  <a:lnTo>
                    <a:pt x="142" y="216"/>
                  </a:lnTo>
                  <a:lnTo>
                    <a:pt x="128" y="206"/>
                  </a:lnTo>
                  <a:lnTo>
                    <a:pt x="112" y="190"/>
                  </a:lnTo>
                  <a:lnTo>
                    <a:pt x="93" y="167"/>
                  </a:lnTo>
                  <a:lnTo>
                    <a:pt x="78" y="144"/>
                  </a:lnTo>
                  <a:lnTo>
                    <a:pt x="63" y="121"/>
                  </a:lnTo>
                  <a:lnTo>
                    <a:pt x="52" y="98"/>
                  </a:lnTo>
                  <a:lnTo>
                    <a:pt x="42" y="75"/>
                  </a:lnTo>
                  <a:lnTo>
                    <a:pt x="29" y="50"/>
                  </a:lnTo>
                  <a:lnTo>
                    <a:pt x="16" y="26"/>
                  </a:lnTo>
                  <a:lnTo>
                    <a:pt x="0" y="0"/>
                  </a:lnTo>
                  <a:lnTo>
                    <a:pt x="16" y="17"/>
                  </a:lnTo>
                  <a:lnTo>
                    <a:pt x="30" y="33"/>
                  </a:lnTo>
                  <a:lnTo>
                    <a:pt x="45" y="50"/>
                  </a:lnTo>
                  <a:lnTo>
                    <a:pt x="60" y="66"/>
                  </a:lnTo>
                  <a:lnTo>
                    <a:pt x="76" y="82"/>
                  </a:lnTo>
                  <a:lnTo>
                    <a:pt x="92" y="96"/>
                  </a:lnTo>
                  <a:lnTo>
                    <a:pt x="111" y="111"/>
                  </a:lnTo>
                  <a:lnTo>
                    <a:pt x="132" y="122"/>
                  </a:lnTo>
                  <a:lnTo>
                    <a:pt x="152" y="131"/>
                  </a:lnTo>
                  <a:lnTo>
                    <a:pt x="173" y="138"/>
                  </a:lnTo>
                  <a:lnTo>
                    <a:pt x="193" y="142"/>
                  </a:lnTo>
                  <a:lnTo>
                    <a:pt x="211" y="147"/>
                  </a:lnTo>
                  <a:lnTo>
                    <a:pt x="230" y="153"/>
                  </a:lnTo>
                  <a:lnTo>
                    <a:pt x="246" y="158"/>
                  </a:lnTo>
                  <a:lnTo>
                    <a:pt x="262" y="167"/>
                  </a:lnTo>
                  <a:lnTo>
                    <a:pt x="276" y="177"/>
                  </a:lnTo>
                  <a:lnTo>
                    <a:pt x="291" y="193"/>
                  </a:lnTo>
                  <a:lnTo>
                    <a:pt x="302" y="210"/>
                  </a:lnTo>
                  <a:lnTo>
                    <a:pt x="311" y="229"/>
                  </a:lnTo>
                  <a:lnTo>
                    <a:pt x="318" y="248"/>
                  </a:lnTo>
                  <a:lnTo>
                    <a:pt x="324" y="266"/>
                  </a:lnTo>
                  <a:lnTo>
                    <a:pt x="332" y="285"/>
                  </a:lnTo>
                  <a:lnTo>
                    <a:pt x="341" y="304"/>
                  </a:lnTo>
                  <a:lnTo>
                    <a:pt x="353" y="321"/>
                  </a:lnTo>
                  <a:lnTo>
                    <a:pt x="364" y="333"/>
                  </a:lnTo>
                  <a:lnTo>
                    <a:pt x="378" y="341"/>
                  </a:lnTo>
                  <a:lnTo>
                    <a:pt x="396" y="348"/>
                  </a:lnTo>
                  <a:lnTo>
                    <a:pt x="414" y="354"/>
                  </a:lnTo>
                  <a:lnTo>
                    <a:pt x="433" y="360"/>
                  </a:lnTo>
                  <a:lnTo>
                    <a:pt x="453" y="366"/>
                  </a:lnTo>
                  <a:lnTo>
                    <a:pt x="473" y="370"/>
                  </a:lnTo>
                  <a:lnTo>
                    <a:pt x="492" y="374"/>
                  </a:lnTo>
                  <a:lnTo>
                    <a:pt x="462" y="395"/>
                  </a:lnTo>
                  <a:lnTo>
                    <a:pt x="439" y="413"/>
                  </a:lnTo>
                  <a:lnTo>
                    <a:pt x="425" y="431"/>
                  </a:lnTo>
                  <a:lnTo>
                    <a:pt x="413" y="449"/>
                  </a:lnTo>
                  <a:lnTo>
                    <a:pt x="406" y="467"/>
                  </a:lnTo>
                  <a:lnTo>
                    <a:pt x="400" y="485"/>
                  </a:lnTo>
                  <a:lnTo>
                    <a:pt x="393" y="504"/>
                  </a:lnTo>
                  <a:lnTo>
                    <a:pt x="384" y="523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auto">
            <a:xfrm>
              <a:off x="2794" y="13203"/>
              <a:ext cx="221" cy="648"/>
            </a:xfrm>
            <a:custGeom>
              <a:avLst/>
              <a:gdLst>
                <a:gd name="T0" fmla="*/ 51 w 221"/>
                <a:gd name="T1" fmla="*/ 648 h 648"/>
                <a:gd name="T2" fmla="*/ 31 w 221"/>
                <a:gd name="T3" fmla="*/ 603 h 648"/>
                <a:gd name="T4" fmla="*/ 25 w 221"/>
                <a:gd name="T5" fmla="*/ 562 h 648"/>
                <a:gd name="T6" fmla="*/ 31 w 221"/>
                <a:gd name="T7" fmla="*/ 523 h 648"/>
                <a:gd name="T8" fmla="*/ 44 w 221"/>
                <a:gd name="T9" fmla="*/ 482 h 648"/>
                <a:gd name="T10" fmla="*/ 57 w 221"/>
                <a:gd name="T11" fmla="*/ 444 h 648"/>
                <a:gd name="T12" fmla="*/ 67 w 221"/>
                <a:gd name="T13" fmla="*/ 403 h 648"/>
                <a:gd name="T14" fmla="*/ 69 w 221"/>
                <a:gd name="T15" fmla="*/ 361 h 648"/>
                <a:gd name="T16" fmla="*/ 59 w 221"/>
                <a:gd name="T17" fmla="*/ 318 h 648"/>
                <a:gd name="T18" fmla="*/ 53 w 221"/>
                <a:gd name="T19" fmla="*/ 305 h 648"/>
                <a:gd name="T20" fmla="*/ 46 w 221"/>
                <a:gd name="T21" fmla="*/ 295 h 648"/>
                <a:gd name="T22" fmla="*/ 37 w 221"/>
                <a:gd name="T23" fmla="*/ 288 h 648"/>
                <a:gd name="T24" fmla="*/ 30 w 221"/>
                <a:gd name="T25" fmla="*/ 279 h 648"/>
                <a:gd name="T26" fmla="*/ 23 w 221"/>
                <a:gd name="T27" fmla="*/ 271 h 648"/>
                <a:gd name="T28" fmla="*/ 15 w 221"/>
                <a:gd name="T29" fmla="*/ 259 h 648"/>
                <a:gd name="T30" fmla="*/ 8 w 221"/>
                <a:gd name="T31" fmla="*/ 242 h 648"/>
                <a:gd name="T32" fmla="*/ 4 w 221"/>
                <a:gd name="T33" fmla="*/ 220 h 648"/>
                <a:gd name="T34" fmla="*/ 0 w 221"/>
                <a:gd name="T35" fmla="*/ 163 h 648"/>
                <a:gd name="T36" fmla="*/ 4 w 221"/>
                <a:gd name="T37" fmla="*/ 111 h 648"/>
                <a:gd name="T38" fmla="*/ 10 w 221"/>
                <a:gd name="T39" fmla="*/ 59 h 648"/>
                <a:gd name="T40" fmla="*/ 12 w 221"/>
                <a:gd name="T41" fmla="*/ 0 h 648"/>
                <a:gd name="T42" fmla="*/ 15 w 221"/>
                <a:gd name="T43" fmla="*/ 23 h 648"/>
                <a:gd name="T44" fmla="*/ 20 w 221"/>
                <a:gd name="T45" fmla="*/ 45 h 648"/>
                <a:gd name="T46" fmla="*/ 23 w 221"/>
                <a:gd name="T47" fmla="*/ 66 h 648"/>
                <a:gd name="T48" fmla="*/ 27 w 221"/>
                <a:gd name="T49" fmla="*/ 88 h 648"/>
                <a:gd name="T50" fmla="*/ 31 w 221"/>
                <a:gd name="T51" fmla="*/ 109 h 648"/>
                <a:gd name="T52" fmla="*/ 37 w 221"/>
                <a:gd name="T53" fmla="*/ 131 h 648"/>
                <a:gd name="T54" fmla="*/ 46 w 221"/>
                <a:gd name="T55" fmla="*/ 153 h 648"/>
                <a:gd name="T56" fmla="*/ 57 w 221"/>
                <a:gd name="T57" fmla="*/ 174 h 648"/>
                <a:gd name="T58" fmla="*/ 69 w 221"/>
                <a:gd name="T59" fmla="*/ 193 h 648"/>
                <a:gd name="T60" fmla="*/ 83 w 221"/>
                <a:gd name="T61" fmla="*/ 210 h 648"/>
                <a:gd name="T62" fmla="*/ 96 w 221"/>
                <a:gd name="T63" fmla="*/ 225 h 648"/>
                <a:gd name="T64" fmla="*/ 110 w 221"/>
                <a:gd name="T65" fmla="*/ 239 h 648"/>
                <a:gd name="T66" fmla="*/ 122 w 221"/>
                <a:gd name="T67" fmla="*/ 253 h 648"/>
                <a:gd name="T68" fmla="*/ 133 w 221"/>
                <a:gd name="T69" fmla="*/ 268 h 648"/>
                <a:gd name="T70" fmla="*/ 143 w 221"/>
                <a:gd name="T71" fmla="*/ 282 h 648"/>
                <a:gd name="T72" fmla="*/ 149 w 221"/>
                <a:gd name="T73" fmla="*/ 300 h 648"/>
                <a:gd name="T74" fmla="*/ 152 w 221"/>
                <a:gd name="T75" fmla="*/ 341 h 648"/>
                <a:gd name="T76" fmla="*/ 145 w 221"/>
                <a:gd name="T77" fmla="*/ 380 h 648"/>
                <a:gd name="T78" fmla="*/ 135 w 221"/>
                <a:gd name="T79" fmla="*/ 421 h 648"/>
                <a:gd name="T80" fmla="*/ 133 w 221"/>
                <a:gd name="T81" fmla="*/ 462 h 648"/>
                <a:gd name="T82" fmla="*/ 138 w 221"/>
                <a:gd name="T83" fmla="*/ 478 h 648"/>
                <a:gd name="T84" fmla="*/ 145 w 221"/>
                <a:gd name="T85" fmla="*/ 493 h 648"/>
                <a:gd name="T86" fmla="*/ 155 w 221"/>
                <a:gd name="T87" fmla="*/ 508 h 648"/>
                <a:gd name="T88" fmla="*/ 167 w 221"/>
                <a:gd name="T89" fmla="*/ 523 h 648"/>
                <a:gd name="T90" fmla="*/ 179 w 221"/>
                <a:gd name="T91" fmla="*/ 539 h 648"/>
                <a:gd name="T92" fmla="*/ 194 w 221"/>
                <a:gd name="T93" fmla="*/ 553 h 648"/>
                <a:gd name="T94" fmla="*/ 208 w 221"/>
                <a:gd name="T95" fmla="*/ 567 h 648"/>
                <a:gd name="T96" fmla="*/ 221 w 221"/>
                <a:gd name="T97" fmla="*/ 582 h 648"/>
                <a:gd name="T98" fmla="*/ 185 w 221"/>
                <a:gd name="T99" fmla="*/ 582 h 648"/>
                <a:gd name="T100" fmla="*/ 156 w 221"/>
                <a:gd name="T101" fmla="*/ 585 h 648"/>
                <a:gd name="T102" fmla="*/ 133 w 221"/>
                <a:gd name="T103" fmla="*/ 592 h 648"/>
                <a:gd name="T104" fmla="*/ 115 w 221"/>
                <a:gd name="T105" fmla="*/ 602 h 648"/>
                <a:gd name="T106" fmla="*/ 99 w 221"/>
                <a:gd name="T107" fmla="*/ 614 h 648"/>
                <a:gd name="T108" fmla="*/ 84 w 221"/>
                <a:gd name="T109" fmla="*/ 625 h 648"/>
                <a:gd name="T110" fmla="*/ 69 w 221"/>
                <a:gd name="T111" fmla="*/ 637 h 648"/>
                <a:gd name="T112" fmla="*/ 51 w 221"/>
                <a:gd name="T113" fmla="*/ 648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648">
                  <a:moveTo>
                    <a:pt x="51" y="648"/>
                  </a:moveTo>
                  <a:lnTo>
                    <a:pt x="31" y="603"/>
                  </a:lnTo>
                  <a:lnTo>
                    <a:pt x="25" y="562"/>
                  </a:lnTo>
                  <a:lnTo>
                    <a:pt x="31" y="523"/>
                  </a:lnTo>
                  <a:lnTo>
                    <a:pt x="44" y="482"/>
                  </a:lnTo>
                  <a:lnTo>
                    <a:pt x="57" y="444"/>
                  </a:lnTo>
                  <a:lnTo>
                    <a:pt x="67" y="403"/>
                  </a:lnTo>
                  <a:lnTo>
                    <a:pt x="69" y="361"/>
                  </a:lnTo>
                  <a:lnTo>
                    <a:pt x="59" y="318"/>
                  </a:lnTo>
                  <a:lnTo>
                    <a:pt x="53" y="305"/>
                  </a:lnTo>
                  <a:lnTo>
                    <a:pt x="46" y="295"/>
                  </a:lnTo>
                  <a:lnTo>
                    <a:pt x="37" y="288"/>
                  </a:lnTo>
                  <a:lnTo>
                    <a:pt x="30" y="279"/>
                  </a:lnTo>
                  <a:lnTo>
                    <a:pt x="23" y="271"/>
                  </a:lnTo>
                  <a:lnTo>
                    <a:pt x="15" y="259"/>
                  </a:lnTo>
                  <a:lnTo>
                    <a:pt x="8" y="242"/>
                  </a:lnTo>
                  <a:lnTo>
                    <a:pt x="4" y="220"/>
                  </a:lnTo>
                  <a:lnTo>
                    <a:pt x="0" y="163"/>
                  </a:lnTo>
                  <a:lnTo>
                    <a:pt x="4" y="111"/>
                  </a:lnTo>
                  <a:lnTo>
                    <a:pt x="10" y="59"/>
                  </a:lnTo>
                  <a:lnTo>
                    <a:pt x="12" y="0"/>
                  </a:lnTo>
                  <a:lnTo>
                    <a:pt x="15" y="23"/>
                  </a:lnTo>
                  <a:lnTo>
                    <a:pt x="20" y="45"/>
                  </a:lnTo>
                  <a:lnTo>
                    <a:pt x="23" y="66"/>
                  </a:lnTo>
                  <a:lnTo>
                    <a:pt x="27" y="88"/>
                  </a:lnTo>
                  <a:lnTo>
                    <a:pt x="31" y="109"/>
                  </a:lnTo>
                  <a:lnTo>
                    <a:pt x="37" y="131"/>
                  </a:lnTo>
                  <a:lnTo>
                    <a:pt x="46" y="153"/>
                  </a:lnTo>
                  <a:lnTo>
                    <a:pt x="57" y="174"/>
                  </a:lnTo>
                  <a:lnTo>
                    <a:pt x="69" y="193"/>
                  </a:lnTo>
                  <a:lnTo>
                    <a:pt x="83" y="210"/>
                  </a:lnTo>
                  <a:lnTo>
                    <a:pt x="96" y="225"/>
                  </a:lnTo>
                  <a:lnTo>
                    <a:pt x="110" y="239"/>
                  </a:lnTo>
                  <a:lnTo>
                    <a:pt x="122" y="253"/>
                  </a:lnTo>
                  <a:lnTo>
                    <a:pt x="133" y="268"/>
                  </a:lnTo>
                  <a:lnTo>
                    <a:pt x="143" y="282"/>
                  </a:lnTo>
                  <a:lnTo>
                    <a:pt x="149" y="300"/>
                  </a:lnTo>
                  <a:lnTo>
                    <a:pt x="152" y="341"/>
                  </a:lnTo>
                  <a:lnTo>
                    <a:pt x="145" y="380"/>
                  </a:lnTo>
                  <a:lnTo>
                    <a:pt x="135" y="421"/>
                  </a:lnTo>
                  <a:lnTo>
                    <a:pt x="133" y="462"/>
                  </a:lnTo>
                  <a:lnTo>
                    <a:pt x="138" y="478"/>
                  </a:lnTo>
                  <a:lnTo>
                    <a:pt x="145" y="493"/>
                  </a:lnTo>
                  <a:lnTo>
                    <a:pt x="155" y="508"/>
                  </a:lnTo>
                  <a:lnTo>
                    <a:pt x="167" y="523"/>
                  </a:lnTo>
                  <a:lnTo>
                    <a:pt x="179" y="539"/>
                  </a:lnTo>
                  <a:lnTo>
                    <a:pt x="194" y="553"/>
                  </a:lnTo>
                  <a:lnTo>
                    <a:pt x="208" y="567"/>
                  </a:lnTo>
                  <a:lnTo>
                    <a:pt x="221" y="582"/>
                  </a:lnTo>
                  <a:lnTo>
                    <a:pt x="185" y="582"/>
                  </a:lnTo>
                  <a:lnTo>
                    <a:pt x="156" y="585"/>
                  </a:lnTo>
                  <a:lnTo>
                    <a:pt x="133" y="592"/>
                  </a:lnTo>
                  <a:lnTo>
                    <a:pt x="115" y="602"/>
                  </a:lnTo>
                  <a:lnTo>
                    <a:pt x="99" y="614"/>
                  </a:lnTo>
                  <a:lnTo>
                    <a:pt x="84" y="625"/>
                  </a:lnTo>
                  <a:lnTo>
                    <a:pt x="69" y="637"/>
                  </a:lnTo>
                  <a:lnTo>
                    <a:pt x="51" y="648"/>
                  </a:lnTo>
                  <a:close/>
                </a:path>
              </a:pathLst>
            </a:custGeom>
            <a:solidFill>
              <a:srgbClr val="FF8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2710" y="13814"/>
              <a:ext cx="762" cy="762"/>
            </a:xfrm>
            <a:custGeom>
              <a:avLst/>
              <a:gdLst>
                <a:gd name="T0" fmla="*/ 1 w 762"/>
                <a:gd name="T1" fmla="*/ 341 h 762"/>
                <a:gd name="T2" fmla="*/ 17 w 762"/>
                <a:gd name="T3" fmla="*/ 266 h 762"/>
                <a:gd name="T4" fmla="*/ 46 w 762"/>
                <a:gd name="T5" fmla="*/ 198 h 762"/>
                <a:gd name="T6" fmla="*/ 86 w 762"/>
                <a:gd name="T7" fmla="*/ 138 h 762"/>
                <a:gd name="T8" fmla="*/ 138 w 762"/>
                <a:gd name="T9" fmla="*/ 86 h 762"/>
                <a:gd name="T10" fmla="*/ 199 w 762"/>
                <a:gd name="T11" fmla="*/ 46 h 762"/>
                <a:gd name="T12" fmla="*/ 268 w 762"/>
                <a:gd name="T13" fmla="*/ 17 h 762"/>
                <a:gd name="T14" fmla="*/ 343 w 762"/>
                <a:gd name="T15" fmla="*/ 1 h 762"/>
                <a:gd name="T16" fmla="*/ 420 w 762"/>
                <a:gd name="T17" fmla="*/ 1 h 762"/>
                <a:gd name="T18" fmla="*/ 495 w 762"/>
                <a:gd name="T19" fmla="*/ 17 h 762"/>
                <a:gd name="T20" fmla="*/ 563 w 762"/>
                <a:gd name="T21" fmla="*/ 46 h 762"/>
                <a:gd name="T22" fmla="*/ 623 w 762"/>
                <a:gd name="T23" fmla="*/ 86 h 762"/>
                <a:gd name="T24" fmla="*/ 675 w 762"/>
                <a:gd name="T25" fmla="*/ 138 h 762"/>
                <a:gd name="T26" fmla="*/ 715 w 762"/>
                <a:gd name="T27" fmla="*/ 198 h 762"/>
                <a:gd name="T28" fmla="*/ 744 w 762"/>
                <a:gd name="T29" fmla="*/ 266 h 762"/>
                <a:gd name="T30" fmla="*/ 760 w 762"/>
                <a:gd name="T31" fmla="*/ 341 h 762"/>
                <a:gd name="T32" fmla="*/ 760 w 762"/>
                <a:gd name="T33" fmla="*/ 419 h 762"/>
                <a:gd name="T34" fmla="*/ 744 w 762"/>
                <a:gd name="T35" fmla="*/ 494 h 762"/>
                <a:gd name="T36" fmla="*/ 715 w 762"/>
                <a:gd name="T37" fmla="*/ 561 h 762"/>
                <a:gd name="T38" fmla="*/ 675 w 762"/>
                <a:gd name="T39" fmla="*/ 622 h 762"/>
                <a:gd name="T40" fmla="*/ 623 w 762"/>
                <a:gd name="T41" fmla="*/ 674 h 762"/>
                <a:gd name="T42" fmla="*/ 563 w 762"/>
                <a:gd name="T43" fmla="*/ 716 h 762"/>
                <a:gd name="T44" fmla="*/ 495 w 762"/>
                <a:gd name="T45" fmla="*/ 744 h 762"/>
                <a:gd name="T46" fmla="*/ 420 w 762"/>
                <a:gd name="T47" fmla="*/ 760 h 762"/>
                <a:gd name="T48" fmla="*/ 343 w 762"/>
                <a:gd name="T49" fmla="*/ 760 h 762"/>
                <a:gd name="T50" fmla="*/ 268 w 762"/>
                <a:gd name="T51" fmla="*/ 744 h 762"/>
                <a:gd name="T52" fmla="*/ 199 w 762"/>
                <a:gd name="T53" fmla="*/ 716 h 762"/>
                <a:gd name="T54" fmla="*/ 138 w 762"/>
                <a:gd name="T55" fmla="*/ 674 h 762"/>
                <a:gd name="T56" fmla="*/ 86 w 762"/>
                <a:gd name="T57" fmla="*/ 622 h 762"/>
                <a:gd name="T58" fmla="*/ 46 w 762"/>
                <a:gd name="T59" fmla="*/ 561 h 762"/>
                <a:gd name="T60" fmla="*/ 17 w 762"/>
                <a:gd name="T61" fmla="*/ 494 h 762"/>
                <a:gd name="T62" fmla="*/ 1 w 762"/>
                <a:gd name="T63" fmla="*/ 4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62" h="762">
                  <a:moveTo>
                    <a:pt x="0" y="380"/>
                  </a:moveTo>
                  <a:lnTo>
                    <a:pt x="1" y="341"/>
                  </a:lnTo>
                  <a:lnTo>
                    <a:pt x="7" y="304"/>
                  </a:lnTo>
                  <a:lnTo>
                    <a:pt x="17" y="266"/>
                  </a:lnTo>
                  <a:lnTo>
                    <a:pt x="30" y="232"/>
                  </a:lnTo>
                  <a:lnTo>
                    <a:pt x="46" y="198"/>
                  </a:lnTo>
                  <a:lnTo>
                    <a:pt x="65" y="167"/>
                  </a:lnTo>
                  <a:lnTo>
                    <a:pt x="86" y="138"/>
                  </a:lnTo>
                  <a:lnTo>
                    <a:pt x="111" y="111"/>
                  </a:lnTo>
                  <a:lnTo>
                    <a:pt x="138" y="86"/>
                  </a:lnTo>
                  <a:lnTo>
                    <a:pt x="168" y="65"/>
                  </a:lnTo>
                  <a:lnTo>
                    <a:pt x="199" y="46"/>
                  </a:lnTo>
                  <a:lnTo>
                    <a:pt x="233" y="30"/>
                  </a:lnTo>
                  <a:lnTo>
                    <a:pt x="268" y="17"/>
                  </a:lnTo>
                  <a:lnTo>
                    <a:pt x="304" y="7"/>
                  </a:lnTo>
                  <a:lnTo>
                    <a:pt x="343" y="1"/>
                  </a:lnTo>
                  <a:lnTo>
                    <a:pt x="381" y="0"/>
                  </a:lnTo>
                  <a:lnTo>
                    <a:pt x="420" y="1"/>
                  </a:lnTo>
                  <a:lnTo>
                    <a:pt x="458" y="7"/>
                  </a:lnTo>
                  <a:lnTo>
                    <a:pt x="495" y="17"/>
                  </a:lnTo>
                  <a:lnTo>
                    <a:pt x="530" y="30"/>
                  </a:lnTo>
                  <a:lnTo>
                    <a:pt x="563" y="46"/>
                  </a:lnTo>
                  <a:lnTo>
                    <a:pt x="595" y="65"/>
                  </a:lnTo>
                  <a:lnTo>
                    <a:pt x="623" y="86"/>
                  </a:lnTo>
                  <a:lnTo>
                    <a:pt x="651" y="111"/>
                  </a:lnTo>
                  <a:lnTo>
                    <a:pt x="675" y="138"/>
                  </a:lnTo>
                  <a:lnTo>
                    <a:pt x="697" y="167"/>
                  </a:lnTo>
                  <a:lnTo>
                    <a:pt x="715" y="198"/>
                  </a:lnTo>
                  <a:lnTo>
                    <a:pt x="731" y="232"/>
                  </a:lnTo>
                  <a:lnTo>
                    <a:pt x="744" y="266"/>
                  </a:lnTo>
                  <a:lnTo>
                    <a:pt x="754" y="304"/>
                  </a:lnTo>
                  <a:lnTo>
                    <a:pt x="760" y="341"/>
                  </a:lnTo>
                  <a:lnTo>
                    <a:pt x="762" y="380"/>
                  </a:lnTo>
                  <a:lnTo>
                    <a:pt x="760" y="419"/>
                  </a:lnTo>
                  <a:lnTo>
                    <a:pt x="754" y="456"/>
                  </a:lnTo>
                  <a:lnTo>
                    <a:pt x="744" y="494"/>
                  </a:lnTo>
                  <a:lnTo>
                    <a:pt x="731" y="528"/>
                  </a:lnTo>
                  <a:lnTo>
                    <a:pt x="715" y="561"/>
                  </a:lnTo>
                  <a:lnTo>
                    <a:pt x="697" y="593"/>
                  </a:lnTo>
                  <a:lnTo>
                    <a:pt x="675" y="622"/>
                  </a:lnTo>
                  <a:lnTo>
                    <a:pt x="651" y="649"/>
                  </a:lnTo>
                  <a:lnTo>
                    <a:pt x="623" y="674"/>
                  </a:lnTo>
                  <a:lnTo>
                    <a:pt x="595" y="697"/>
                  </a:lnTo>
                  <a:lnTo>
                    <a:pt x="563" y="716"/>
                  </a:lnTo>
                  <a:lnTo>
                    <a:pt x="530" y="731"/>
                  </a:lnTo>
                  <a:lnTo>
                    <a:pt x="495" y="744"/>
                  </a:lnTo>
                  <a:lnTo>
                    <a:pt x="458" y="755"/>
                  </a:lnTo>
                  <a:lnTo>
                    <a:pt x="420" y="760"/>
                  </a:lnTo>
                  <a:lnTo>
                    <a:pt x="381" y="762"/>
                  </a:lnTo>
                  <a:lnTo>
                    <a:pt x="343" y="760"/>
                  </a:lnTo>
                  <a:lnTo>
                    <a:pt x="304" y="755"/>
                  </a:lnTo>
                  <a:lnTo>
                    <a:pt x="268" y="744"/>
                  </a:lnTo>
                  <a:lnTo>
                    <a:pt x="233" y="731"/>
                  </a:lnTo>
                  <a:lnTo>
                    <a:pt x="199" y="716"/>
                  </a:lnTo>
                  <a:lnTo>
                    <a:pt x="168" y="697"/>
                  </a:lnTo>
                  <a:lnTo>
                    <a:pt x="138" y="674"/>
                  </a:lnTo>
                  <a:lnTo>
                    <a:pt x="111" y="649"/>
                  </a:lnTo>
                  <a:lnTo>
                    <a:pt x="86" y="622"/>
                  </a:lnTo>
                  <a:lnTo>
                    <a:pt x="65" y="593"/>
                  </a:lnTo>
                  <a:lnTo>
                    <a:pt x="46" y="561"/>
                  </a:lnTo>
                  <a:lnTo>
                    <a:pt x="30" y="528"/>
                  </a:lnTo>
                  <a:lnTo>
                    <a:pt x="17" y="494"/>
                  </a:lnTo>
                  <a:lnTo>
                    <a:pt x="7" y="456"/>
                  </a:lnTo>
                  <a:lnTo>
                    <a:pt x="1" y="419"/>
                  </a:lnTo>
                  <a:lnTo>
                    <a:pt x="0" y="380"/>
                  </a:lnTo>
                  <a:close/>
                </a:path>
              </a:pathLst>
            </a:custGeom>
            <a:solidFill>
              <a:srgbClr val="FFE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4" name="Rectangle 36"/>
          <p:cNvSpPr>
            <a:spLocks noChangeArrowheads="1"/>
          </p:cNvSpPr>
          <p:nvPr/>
        </p:nvSpPr>
        <p:spPr bwMode="auto">
          <a:xfrm>
            <a:off x="102870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3" name="Picture 38" descr="14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81" b="36810"/>
          <a:stretch>
            <a:fillRect/>
          </a:stretch>
        </p:blipFill>
        <p:spPr bwMode="auto">
          <a:xfrm>
            <a:off x="4266191" y="266785"/>
            <a:ext cx="2021563" cy="156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9" descr="24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766" y="4251211"/>
            <a:ext cx="2334009" cy="175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71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2483768" y="188640"/>
            <a:ext cx="3606181" cy="1080120"/>
          </a:xfrm>
          <a:prstGeom prst="ellipse">
            <a:avLst/>
          </a:prstGeom>
          <a:solidFill>
            <a:srgbClr val="0070C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07" y="1196752"/>
            <a:ext cx="5642902" cy="158011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7466" y="368660"/>
            <a:ext cx="3528392" cy="72008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ФГОС ДО</a:t>
            </a:r>
            <a:endParaRPr lang="ru-RU" sz="4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1520" y="2852936"/>
            <a:ext cx="8424936" cy="3816425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glow rad="63500">
              <a:schemeClr val="accent3">
                <a:satMod val="175000"/>
                <a:alpha val="64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приобретение опыта в следующих видах поведения детей:    двигательной, в </a:t>
            </a:r>
            <a:r>
              <a:rPr lang="ru-RU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 связанной с выполнением упражнений,                          направленных на развитие таких физических качеств, как координация и гибкость;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способствующих правильному формированию опорно-двигательной системы организма…;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выполнением основных движений (ходьба, бег, мягкие прыжки, повороты в обе стороны);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формирование начальных представлений о некоторых видах спорта;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становление целенаправленности и саморегуляции в двигательной сфере;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овладение элементарными нормами и правилами здорового образа жизни.</a:t>
            </a:r>
          </a:p>
          <a:p>
            <a:pPr algn="just"/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477848" y="1196752"/>
            <a:ext cx="5040559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8415" cmpd="sng">
                  <a:noFill/>
                  <a:prstDash val="solid"/>
                </a:ln>
                <a:solidFill>
                  <a:srgbClr val="00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ru-RU" sz="4400" b="1" dirty="0" smtClean="0">
                <a:ln w="18415" cmpd="sng">
                  <a:noFill/>
                  <a:prstDash val="solid"/>
                </a:ln>
                <a:solidFill>
                  <a:srgbClr val="00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Физическое</a:t>
            </a:r>
          </a:p>
          <a:p>
            <a:pPr algn="ctr"/>
            <a:r>
              <a:rPr lang="ru-RU" sz="4400" b="1" dirty="0" smtClean="0">
                <a:ln w="18415" cmpd="sng">
                  <a:noFill/>
                  <a:prstDash val="solid"/>
                </a:ln>
                <a:solidFill>
                  <a:srgbClr val="000099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развитие</a:t>
            </a:r>
            <a:endParaRPr lang="ru-RU" sz="4400" b="1" dirty="0">
              <a:ln w="18415" cmpd="sng">
                <a:noFill/>
                <a:prstDash val="solid"/>
              </a:ln>
              <a:solidFill>
                <a:srgbClr val="000099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28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629" b="10843"/>
          <a:stretch/>
        </p:blipFill>
        <p:spPr>
          <a:xfrm rot="229644">
            <a:off x="5178777" y="665852"/>
            <a:ext cx="3684180" cy="5190953"/>
          </a:xfrm>
          <a:prstGeom prst="rect">
            <a:avLst/>
          </a:prstGeom>
          <a:ln>
            <a:noFill/>
          </a:ln>
          <a:effectLst>
            <a:glow rad="101600">
              <a:srgbClr val="000099">
                <a:alpha val="60000"/>
              </a:srgbClr>
            </a:glo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1331">
            <a:off x="1278718" y="3385742"/>
            <a:ext cx="4353045" cy="3264784"/>
          </a:xfrm>
          <a:prstGeom prst="rect">
            <a:avLst/>
          </a:prstGeom>
          <a:ln>
            <a:noFill/>
          </a:ln>
          <a:effectLst>
            <a:glow rad="101600">
              <a:schemeClr val="bg2">
                <a:lumMod val="75000"/>
                <a:alpha val="60000"/>
              </a:schemeClr>
            </a:glo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16">
            <a:off x="585643" y="250323"/>
            <a:ext cx="4156195" cy="3117146"/>
          </a:xfrm>
          <a:prstGeom prst="rect">
            <a:avLst/>
          </a:prstGeom>
          <a:ln>
            <a:noFill/>
          </a:ln>
          <a:effectLst>
            <a:glow rad="101600">
              <a:srgbClr val="FF0000">
                <a:alpha val="60000"/>
              </a:srgb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96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t="1270" r="3453"/>
          <a:stretch/>
        </p:blipFill>
        <p:spPr>
          <a:xfrm>
            <a:off x="251520" y="188640"/>
            <a:ext cx="7920880" cy="646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96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65" r="12024"/>
          <a:stretch/>
        </p:blipFill>
        <p:spPr>
          <a:xfrm>
            <a:off x="179512" y="359431"/>
            <a:ext cx="8799151" cy="604867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8428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20952"/>
          <a:stretch/>
        </p:blipFill>
        <p:spPr>
          <a:xfrm>
            <a:off x="323528" y="188639"/>
            <a:ext cx="7920880" cy="641782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187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81"/>
          <a:stretch/>
        </p:blipFill>
        <p:spPr>
          <a:xfrm>
            <a:off x="329687" y="404664"/>
            <a:ext cx="8359954" cy="612068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48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2">
      <a:dk1>
        <a:sysClr val="windowText" lastClr="000000"/>
      </a:dk1>
      <a:lt1>
        <a:srgbClr val="81D319"/>
      </a:lt1>
      <a:dk2>
        <a:srgbClr val="212745"/>
      </a:dk2>
      <a:lt2>
        <a:srgbClr val="FFFF66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4FACF3"/>
      </a:hlink>
      <a:folHlink>
        <a:srgbClr val="59A8D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798</TotalTime>
  <Words>182</Words>
  <Application>Microsoft Office PowerPoint</Application>
  <PresentationFormat>Экран (4:3)</PresentationFormat>
  <Paragraphs>39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a_AlgeriusRough</vt:lpstr>
      <vt:lpstr>Arial</vt:lpstr>
      <vt:lpstr>Arial Black</vt:lpstr>
      <vt:lpstr>Book Antiqua</vt:lpstr>
      <vt:lpstr>Calibri</vt:lpstr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Презентация PowerPoint</vt:lpstr>
      <vt:lpstr>Федеральный государственный образовательный стандарт дошкольного образования, утвержденный приказом Минобрнауки России  от 17.10.2013 г. №1155</vt:lpstr>
      <vt:lpstr>ФГОС ДО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 ВАРИАТИВНОСТИ</vt:lpstr>
      <vt:lpstr>Принцип полифункциональности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ЛИСТ</dc:title>
  <dc:creator>Мария</dc:creator>
  <cp:lastModifiedBy>1</cp:lastModifiedBy>
  <cp:revision>49</cp:revision>
  <dcterms:created xsi:type="dcterms:W3CDTF">2015-02-21T10:40:47Z</dcterms:created>
  <dcterms:modified xsi:type="dcterms:W3CDTF">2016-05-17T21:37:34Z</dcterms:modified>
</cp:coreProperties>
</file>