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4" r:id="rId8"/>
    <p:sldId id="263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2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000108"/>
            <a:ext cx="8715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Открытое интегрированное занятие 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применением ИКТ 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второй младшей группе «Моя семья»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28184" y="4653136"/>
            <a:ext cx="1789112" cy="1398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87624" y="4653136"/>
            <a:ext cx="1789113" cy="1398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1/03/03/724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9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vit24.net/images/resized/images/stories/articles/2012/events/02-2012/pismo_vr_485_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AutoShape 9" descr="i"/>
          <p:cNvSpPr>
            <a:spLocks noChangeArrowheads="1"/>
          </p:cNvSpPr>
          <p:nvPr/>
        </p:nvSpPr>
        <p:spPr bwMode="auto">
          <a:xfrm>
            <a:off x="857224" y="2571745"/>
            <a:ext cx="7502525" cy="4000528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8440" name="AutoShape 8" descr="21242-5-modrzew_www"/>
          <p:cNvSpPr>
            <a:spLocks noChangeArrowheads="1"/>
          </p:cNvSpPr>
          <p:nvPr/>
        </p:nvSpPr>
        <p:spPr bwMode="auto">
          <a:xfrm>
            <a:off x="357158" y="0"/>
            <a:ext cx="8377237" cy="2571744"/>
          </a:xfrm>
          <a:prstGeom prst="triangle">
            <a:avLst>
              <a:gd name="adj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285852" y="2928934"/>
            <a:ext cx="1789113" cy="1398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786182" y="2928934"/>
            <a:ext cx="1789113" cy="1398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286512" y="3000372"/>
            <a:ext cx="1789112" cy="1398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285852" y="4714884"/>
            <a:ext cx="1789113" cy="1398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86182" y="4786322"/>
            <a:ext cx="1789113" cy="1398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286512" y="4857760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868" y="642918"/>
            <a:ext cx="2071702" cy="1785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26</cp:revision>
  <dcterms:modified xsi:type="dcterms:W3CDTF">2016-04-26T08:48:32Z</dcterms:modified>
</cp:coreProperties>
</file>