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0" r:id="rId5"/>
    <p:sldId id="267" r:id="rId6"/>
    <p:sldId id="263" r:id="rId7"/>
    <p:sldId id="261" r:id="rId8"/>
    <p:sldId id="268" r:id="rId9"/>
    <p:sldId id="265" r:id="rId10"/>
    <p:sldId id="264" r:id="rId11"/>
    <p:sldId id="27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6DE7-026B-47D3-A194-B14338A4664B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upload/small/pineapple_PNG2726.png" TargetMode="External"/><Relationship Id="rId2" Type="http://schemas.openxmlformats.org/officeDocument/2006/relationships/hyperlink" Target="http://musplus.ru/uploads/posts/2015-06/thumbs/1434150965_m070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268760"/>
            <a:ext cx="4680520" cy="22322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Математика 3 класс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Т</a:t>
            </a:r>
            <a:r>
              <a:rPr lang="ru-RU" sz="2700" b="1" dirty="0" smtClean="0">
                <a:solidFill>
                  <a:srgbClr val="FF0000"/>
                </a:solidFill>
              </a:rPr>
              <a:t>аблица умножения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>Игра-тренажёр</a:t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ананас»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2987824" y="4077072"/>
            <a:ext cx="3600400" cy="1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1600" kern="0" dirty="0" err="1" smtClean="0">
                <a:solidFill>
                  <a:sysClr val="windowText" lastClr="000000"/>
                </a:solidFill>
              </a:rPr>
              <a:t>Анатольева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 Эльвира Васильевна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</a:rPr>
              <a:t>учитель начальных классов 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</a:rPr>
              <a:t>МБОУ «</a:t>
            </a:r>
            <a:r>
              <a:rPr lang="ru-RU" sz="1600" kern="0" dirty="0" err="1" smtClean="0">
                <a:solidFill>
                  <a:sysClr val="windowText" lastClr="000000"/>
                </a:solidFill>
              </a:rPr>
              <a:t>Среднекибечская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 СОШ»</a:t>
            </a:r>
          </a:p>
          <a:p>
            <a:pPr algn="ctr">
              <a:defRPr/>
            </a:pPr>
            <a:r>
              <a:rPr lang="ru-RU" sz="1600" kern="0" dirty="0" err="1" smtClean="0">
                <a:solidFill>
                  <a:sysClr val="windowText" lastClr="000000"/>
                </a:solidFill>
              </a:rPr>
              <a:t>Канашского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 района ЧР</a:t>
            </a:r>
            <a:endParaRPr lang="ru-RU" sz="1600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600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</a:rPr>
              <a:t>2015 год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  <a:r>
                <a:rPr lang="ru-RU" sz="2400" b="1" dirty="0" smtClean="0"/>
                <a:t>8:</a:t>
              </a:r>
              <a:r>
                <a:rPr lang="en-US" sz="2400" b="1" dirty="0"/>
                <a:t>3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  <a:r>
                <a:rPr lang="ru-RU" sz="2400" b="1" dirty="0" smtClean="0"/>
                <a:t>4:</a:t>
              </a:r>
              <a:r>
                <a:rPr lang="en-US" sz="2400" b="1" dirty="0"/>
                <a:t>7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24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</a:t>
              </a:r>
              <a:r>
                <a:rPr lang="en-US" sz="2400" b="1" dirty="0" smtClean="0"/>
                <a:t>2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8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30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  <a:endParaRPr lang="ru-RU" sz="3600" dirty="0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5399 0.4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7535 0.2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0851 0.2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90" y="4529362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5769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72" y="3715768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5769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домой 24">
            <a:hlinkClick r:id="" action="ppaction://hlinkshowjump?jump=endshow" highlightClick="1"/>
          </p:cNvPr>
          <p:cNvSpPr/>
          <p:nvPr/>
        </p:nvSpPr>
        <p:spPr>
          <a:xfrm>
            <a:off x="8172400" y="6107229"/>
            <a:ext cx="521208" cy="576064"/>
          </a:xfrm>
          <a:prstGeom prst="actionButtonHome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42" y="3707291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40" y="4255786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88" y="4570745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71794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16" y="4685381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76" y="4255785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Горизонтальный свиток 31"/>
          <p:cNvSpPr/>
          <p:nvPr/>
        </p:nvSpPr>
        <p:spPr>
          <a:xfrm>
            <a:off x="2555776" y="476672"/>
            <a:ext cx="4464496" cy="35369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за помощь!</a:t>
            </a:r>
            <a:endParaRPr lang="ru-RU" sz="4400" b="1" dirty="0">
              <a:solidFill>
                <a:srgbClr val="0000FF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52736"/>
            <a:ext cx="4968552" cy="387444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Источники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ru-RU" sz="2000" u="sng" dirty="0" smtClean="0">
                <a:hlinkClick r:id="rId2"/>
              </a:rPr>
              <a:t>musplus.ru/uploads/posts/2015-06/thumbs/1434150965_m070.jpg</a:t>
            </a:r>
            <a:r>
              <a:rPr lang="ru-RU" sz="2000" dirty="0" smtClean="0"/>
              <a:t> рамка</a:t>
            </a:r>
            <a:r>
              <a:rPr lang="en-US" sz="2000" u="sng" dirty="0"/>
              <a:t/>
            </a:r>
            <a:br>
              <a:rPr lang="en-US" sz="2000" u="sng" dirty="0"/>
            </a:b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pngimg.com/upload/small/pineapple_PNG2726.png</a:t>
            </a:r>
            <a:r>
              <a:rPr lang="en-US" sz="2000" dirty="0" smtClean="0"/>
              <a:t> </a:t>
            </a:r>
            <a:r>
              <a:rPr lang="ru-RU" sz="2000" dirty="0" smtClean="0"/>
              <a:t>ананас</a:t>
            </a:r>
            <a:r>
              <a:rPr lang="en-US" sz="2700" u="sng" dirty="0"/>
              <a:t/>
            </a:r>
            <a:br>
              <a:rPr lang="en-US" sz="2700" u="sng" dirty="0"/>
            </a:br>
            <a:r>
              <a:rPr lang="ru-RU" sz="2700" dirty="0" smtClean="0"/>
              <a:t>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0143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680994" y="3869613"/>
            <a:ext cx="2736304" cy="1836784"/>
          </a:xfrm>
          <a:prstGeom prst="cloudCallout">
            <a:avLst>
              <a:gd name="adj1" fmla="val -65290"/>
              <a:gd name="adj2" fmla="val 452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Выбирайте ананасы, ответ которого записан на мне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55776" y="476672"/>
            <a:ext cx="4464496" cy="35369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Ребята</a:t>
            </a:r>
            <a:r>
              <a:rPr lang="ru-RU" sz="2400" b="1" dirty="0">
                <a:solidFill>
                  <a:srgbClr val="0000FF"/>
                </a:solidFill>
              </a:rPr>
              <a:t>!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Помогите нам собрать ананас.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Для этого вам потребуется знание таблицы умножения и деления.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Желаем удачи!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14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2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12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</a:t>
              </a:r>
              <a:r>
                <a:rPr lang="en-US" sz="2400" b="1" dirty="0">
                  <a:solidFill>
                    <a:prstClr val="black"/>
                  </a:solidFill>
                </a:rPr>
                <a:t>7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3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2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10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5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02413 0.66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33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2795 0.46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138E-6 L -0.00573 0.472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r>
                <a:rPr lang="ru-RU" sz="2400" b="1" dirty="0" smtClean="0"/>
                <a:t>8: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ru-RU" sz="2400" b="1" dirty="0" smtClean="0"/>
                <a:t>4:</a:t>
              </a:r>
              <a:r>
                <a:rPr lang="en-US" sz="2400" b="1" dirty="0" smtClean="0"/>
                <a:t>4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2893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12:6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15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21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12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3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5399 0.4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7535 0.2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0851 0.2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45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36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24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:6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</a:t>
              </a:r>
              <a:r>
                <a:rPr lang="en-US" sz="2400" b="1" dirty="0">
                  <a:solidFill>
                    <a:prstClr val="black"/>
                  </a:solidFill>
                </a:rPr>
                <a:t>7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56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8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7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4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02413 0.66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33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2795 0.46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138E-6 L -0.00573 0.472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25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</a:t>
              </a:r>
              <a:r>
                <a:rPr lang="ru-RU" sz="2400" b="1" dirty="0" smtClean="0"/>
                <a:t>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ru-RU" sz="2400" b="1" dirty="0" smtClean="0"/>
                <a:t>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5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7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4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  <a:r>
                <a:rPr lang="en-US" sz="2400" b="1" dirty="0" smtClean="0"/>
                <a:t>1</a:t>
              </a:r>
              <a:r>
                <a:rPr lang="ru-RU" sz="2400" b="1" dirty="0" smtClean="0"/>
                <a:t>:</a:t>
              </a:r>
              <a:r>
                <a:rPr lang="en-US" sz="2400" b="1"/>
                <a:t>9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6511 0.43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5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6979 0.46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8:4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2893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12:6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21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9653 0.412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01354 0.452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416 0.189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49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</a:t>
              </a:r>
              <a:r>
                <a:rPr lang="en-US" sz="2400" b="1" dirty="0" smtClean="0"/>
                <a:t>2</a:t>
              </a:r>
              <a:r>
                <a:rPr lang="ru-RU" sz="2400" b="1" dirty="0" smtClean="0"/>
                <a:t>:2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63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9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56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4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3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35</a:t>
              </a:r>
              <a:r>
                <a:rPr lang="ru-RU" sz="2400" b="1" dirty="0" smtClean="0"/>
                <a:t>:5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4.81481E-6 L -0.01614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3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0208 0.452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16</a:t>
              </a:r>
              <a:r>
                <a:rPr lang="ru-RU" sz="2400" b="1" dirty="0" smtClean="0"/>
                <a:t>:</a:t>
              </a:r>
              <a:r>
                <a:rPr lang="en-US" sz="2400" b="1" smtClean="0"/>
                <a:t>8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ru-RU" sz="2400" b="1" dirty="0" smtClean="0"/>
                <a:t>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r>
                <a:rPr lang="en-US" sz="2400" b="1" dirty="0"/>
                <a:t>6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8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36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6511 0.43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5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6979 0.46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212</Words>
  <Application>Microsoft Office PowerPoint</Application>
  <PresentationFormat>Экран (4:3)</PresentationFormat>
  <Paragraphs>81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Математика 3 класс Таблица умножения  Игра-тренажёр «Собери ананас»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 http://musplus.ru/uploads/posts/2015-06/thumbs/1434150965_m070.jpg рамка http://pngimg.com/upload/small/pineapple_PNG2726.png ананас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"Собери ананас"</dc:title>
  <dc:creator>Анатольева ЭВ</dc:creator>
  <cp:lastModifiedBy>Admin</cp:lastModifiedBy>
  <cp:revision>23</cp:revision>
  <dcterms:created xsi:type="dcterms:W3CDTF">2015-07-08T13:16:17Z</dcterms:created>
  <dcterms:modified xsi:type="dcterms:W3CDTF">2015-12-06T14:25:06Z</dcterms:modified>
</cp:coreProperties>
</file>