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4" r:id="rId3"/>
    <p:sldId id="257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6660-B7BC-484A-ADA2-AF996C1608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1614-49B0-451F-984E-FF44A83A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oombob.ru/img/picture/Jul/01/c01f57a9b9d6490dd5a18f95ef3e32a7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Государственное бюджетное общеобразовательное учреждение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средняя общеобразовательная школа №297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Пушкинского района города Санкт-Петербурга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(дошкольное  отделение)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1" y="1214422"/>
            <a:ext cx="792961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МОЙ ПРАДЕДУШКА</a:t>
            </a:r>
          </a:p>
          <a:p>
            <a:pPr algn="ctr"/>
            <a:r>
              <a:rPr lang="ru-RU" sz="3200" b="1" dirty="0" smtClean="0"/>
              <a:t> ЛАВРОВ  МИХАИЛ  ВАСИЛЬЕВИЧ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35756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 рассказа моей бабушки Любови Михайловны, я узнала, что</a:t>
            </a:r>
          </a:p>
          <a:p>
            <a:pPr algn="ctr"/>
            <a:r>
              <a:rPr lang="ru-RU" sz="2400" dirty="0" smtClean="0"/>
              <a:t>мой прадедушка   воевал с немецко-фашистскими захватчиками.  О участвовал в битве на Курской дуге и был тяжело ранен. Он смело и отважно воевал за  освобождение  нашей Родины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1417638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Лавров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Михаил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Васильевич</a:t>
            </a:r>
            <a:r>
              <a:rPr lang="ru-RU" sz="4000" dirty="0" smtClean="0">
                <a:solidFill>
                  <a:schemeClr val="bg1"/>
                </a:solidFill>
              </a:rPr>
              <a:t>       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500174"/>
            <a:ext cx="435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21.11.1926г. -  05.10.2000г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3429000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Воинское звание: старший сержант пехоты.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286676" cy="5693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МОЙ  ПРАДЕДУШКА  </a:t>
            </a:r>
            <a:r>
              <a:rPr lang="ru-RU" sz="2800" smtClean="0"/>
              <a:t>НАГРАЖДЁН  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МЕДАЛЬЮ «ЗА ОТВАГУ» </a:t>
            </a:r>
            <a:r>
              <a:rPr lang="ru-RU" sz="2800" b="1" i="1" u="sng" dirty="0" smtClean="0">
                <a:solidFill>
                  <a:schemeClr val="bg1"/>
                </a:solidFill>
              </a:rPr>
              <a:t>и</a:t>
            </a:r>
            <a:r>
              <a:rPr lang="ru-RU" sz="2800" b="1" i="1" u="sng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i="1" u="sng" dirty="0" smtClean="0">
                <a:solidFill>
                  <a:srgbClr val="C00000"/>
                </a:solidFill>
              </a:rPr>
              <a:t> «ОРДЕНОМ ОТЕЧЕСТВЕННОЙ  ВОЙНЫ»</a:t>
            </a:r>
          </a:p>
          <a:p>
            <a:pPr algn="ctr"/>
            <a:endParaRPr lang="ru-RU" sz="28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/>
              <a:t>ПОРТРЕТ МОЕГО ПРАДЕДУШКИ  НАХОДИТСЯ</a:t>
            </a:r>
          </a:p>
          <a:p>
            <a:pPr algn="ctr"/>
            <a:r>
              <a:rPr lang="ru-RU" sz="2800" dirty="0" smtClean="0"/>
              <a:t>  НА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«СТЕНЕ ПАМЯТИ» </a:t>
            </a:r>
          </a:p>
          <a:p>
            <a:pPr algn="ctr"/>
            <a:r>
              <a:rPr lang="ru-RU" sz="2800" dirty="0" smtClean="0"/>
              <a:t>В ГОРОДЕ КАМЫШИН ВОЛГОГРАДСКОЙ ОБЛАСТИ.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Я  ЗНАЮ, Я ГОРЖУСЬ СВОИМ ПРАДЕДУШКОЙ ЛАВРОВЫМ МИХАИЛОМ ВАСИЛЬЕВИЧЕМ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500042"/>
            <a:ext cx="821537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ВЕТЕРАНАМ МЫ ДАРИМ ГВОЗДИКИ,</a:t>
            </a:r>
            <a:br>
              <a:rPr lang="ru-RU" sz="3600" b="1" dirty="0" smtClean="0"/>
            </a:br>
            <a:r>
              <a:rPr lang="ru-RU" sz="3600" b="1" dirty="0" smtClean="0"/>
              <a:t>ВСПОМИНАЕМ ОТВАЖНЫХ БОЙЦОВ</a:t>
            </a:r>
            <a:br>
              <a:rPr lang="ru-RU" sz="3600" b="1" dirty="0" smtClean="0"/>
            </a:br>
            <a:r>
              <a:rPr lang="ru-RU" sz="3600" b="1" dirty="0" smtClean="0"/>
              <a:t>НЕ ЗАБУДЕМ МЫ ПОДВИГ ВЕЛИКИЙ</a:t>
            </a:r>
            <a:br>
              <a:rPr lang="ru-RU" sz="3600" b="1" dirty="0" smtClean="0"/>
            </a:br>
            <a:r>
              <a:rPr lang="ru-RU" sz="3600" b="1" dirty="0" smtClean="0"/>
              <a:t>НАШИХ ДЕДОВ И НАШИХ ОТЦОВ!!!</a:t>
            </a:r>
            <a:endParaRPr lang="ru-RU" sz="3600" b="1" dirty="0"/>
          </a:p>
        </p:txBody>
      </p:sp>
      <p:pic>
        <p:nvPicPr>
          <p:cNvPr id="70658" name="Picture 2" descr="http://www.e1.ru/articles/images/012/468/12468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6124"/>
            <a:ext cx="4032000" cy="282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211669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ПОЛЯНСКАЯ СОФЬЯ, старшая группа «КОЛОКОЛЬЧИКИ»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User\Desktop\мамин телефон\IMG_38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3286124"/>
            <a:ext cx="3795866" cy="28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118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Лавров Михаил Васильевич        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забыт! Ничто не забыто!</dc:title>
  <dc:creator>User</dc:creator>
  <cp:lastModifiedBy>User</cp:lastModifiedBy>
  <cp:revision>28</cp:revision>
  <dcterms:created xsi:type="dcterms:W3CDTF">2016-04-15T17:53:16Z</dcterms:created>
  <dcterms:modified xsi:type="dcterms:W3CDTF">2016-05-12T12:21:41Z</dcterms:modified>
</cp:coreProperties>
</file>