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80" r:id="rId2"/>
    <p:sldId id="256" r:id="rId3"/>
    <p:sldId id="257" r:id="rId4"/>
    <p:sldId id="278" r:id="rId5"/>
    <p:sldId id="263" r:id="rId6"/>
    <p:sldId id="260" r:id="rId7"/>
    <p:sldId id="264" r:id="rId8"/>
    <p:sldId id="259" r:id="rId9"/>
    <p:sldId id="279" r:id="rId10"/>
    <p:sldId id="268" r:id="rId11"/>
    <p:sldId id="275" r:id="rId12"/>
    <p:sldId id="281" r:id="rId13"/>
    <p:sldId id="262" r:id="rId14"/>
    <p:sldId id="265" r:id="rId15"/>
    <p:sldId id="267" r:id="rId16"/>
    <p:sldId id="276" r:id="rId17"/>
    <p:sldId id="269" r:id="rId18"/>
    <p:sldId id="258" r:id="rId19"/>
    <p:sldId id="272" r:id="rId20"/>
    <p:sldId id="274" r:id="rId21"/>
    <p:sldId id="266" r:id="rId22"/>
    <p:sldId id="277" r:id="rId23"/>
    <p:sldId id="282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0" autoAdjust="0"/>
    <p:restoredTop sz="94671" autoAdjust="0"/>
  </p:normalViewPr>
  <p:slideViewPr>
    <p:cSldViewPr>
      <p:cViewPr>
        <p:scale>
          <a:sx n="70" d="100"/>
          <a:sy n="70" d="100"/>
        </p:scale>
        <p:origin x="-137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5631EF-6C48-43E4-8265-3EB3AFF6E905}" type="datetimeFigureOut">
              <a:rPr lang="ru-RU" smtClean="0"/>
              <a:pPr/>
              <a:t>10.05.2016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759A8B-9993-4346-94C1-8BE740D6C0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749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59A8B-9993-4346-94C1-8BE740D6C029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59A8B-9993-4346-94C1-8BE740D6C029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7084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audio" Target="file:///R:\&#1052;&#1091;&#1079;&#1099;&#1082;&#1072;\Moby%20Diskografiai\Moby%20-%2018%20(2002)\12%2018.m4a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93474"/>
            <a:ext cx="7704856" cy="4887853"/>
          </a:xfrm>
          <a:prstGeom prst="roundRect">
            <a:avLst>
              <a:gd name="adj" fmla="val 11111"/>
            </a:avLst>
          </a:prstGeom>
          <a:ln w="190500" cap="rnd">
            <a:gradFill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5400000" scaled="0"/>
            </a:gra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5" name="Прямоугольник 4"/>
          <p:cNvSpPr/>
          <p:nvPr/>
        </p:nvSpPr>
        <p:spPr>
          <a:xfrm>
            <a:off x="2102830" y="260648"/>
            <a:ext cx="50103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Наш центр ПДД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614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1342" y="976030"/>
            <a:ext cx="8278788" cy="551380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83341" y="60828"/>
            <a:ext cx="397345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Напольный </a:t>
            </a:r>
            <a:r>
              <a:rPr lang="ru-RU" sz="40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пазл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980728"/>
            <a:ext cx="8247997" cy="549329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327267" y="63169"/>
            <a:ext cx="438453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Напольная дорога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5153" y="260648"/>
            <a:ext cx="791370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Напольный пешеходный переход</a:t>
            </a:r>
          </a:p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Макет светофора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840000">
            <a:off x="785312" y="2060574"/>
            <a:ext cx="2446243" cy="40770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gradFill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5400000" scaled="0"/>
            </a:gra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000">
            <a:off x="5777825" y="2115245"/>
            <a:ext cx="2569117" cy="40917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gradFill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5400000" scaled="0"/>
            </a:gra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2806182" y="3039615"/>
            <a:ext cx="3531647" cy="21189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gradFill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5400000" scaled="0"/>
            </a:gra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7058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36712"/>
            <a:ext cx="9144000" cy="563731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15989" y="0"/>
            <a:ext cx="801661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Информация для родителей</a:t>
            </a:r>
            <a:endParaRPr lang="ru-RU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3976"/>
            <a:ext cx="9144000" cy="60900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3976"/>
            <a:ext cx="9144000" cy="60900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 полицейским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3976"/>
            <a:ext cx="9144000" cy="60900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7.РАБОТА С РОДИТЕЛЯМ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80728"/>
            <a:ext cx="9144000" cy="54006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57864" y="57398"/>
            <a:ext cx="787715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Мероприятия с родителями</a:t>
            </a:r>
            <a:endParaRPr lang="ru-RU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052736"/>
            <a:ext cx="7923644" cy="527727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27093" y="-109514"/>
            <a:ext cx="7281929" cy="11387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Непосредственная образовательная</a:t>
            </a:r>
          </a:p>
          <a:p>
            <a:pPr algn="ctr"/>
            <a:r>
              <a:rPr lang="ru-RU" sz="3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деятельность</a:t>
            </a:r>
            <a:endParaRPr lang="ru-RU" sz="3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5.ЛЕПК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3976"/>
            <a:ext cx="9144000" cy="60900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32016" y="188640"/>
            <a:ext cx="78799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Содержание центра ПДД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7768" y="1285390"/>
            <a:ext cx="8748464" cy="55707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b="1" dirty="0">
                <a:ln w="11430"/>
                <a:solidFill>
                  <a:srgbClr val="FF0000"/>
                </a:solidFill>
              </a:rPr>
              <a:t>Атрибуты для сюжетно ролевых </a:t>
            </a:r>
            <a:r>
              <a:rPr lang="ru-RU" sz="2800" b="1" dirty="0" smtClean="0">
                <a:ln w="11430"/>
                <a:solidFill>
                  <a:srgbClr val="FF0000"/>
                </a:solidFill>
              </a:rPr>
              <a:t>игр</a:t>
            </a:r>
            <a:endParaRPr lang="ru-RU" sz="2800" b="1" cap="none" spc="0" dirty="0" smtClean="0">
              <a:ln w="11430"/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b="1" cap="none" spc="0" dirty="0" smtClean="0">
                <a:ln w="11430"/>
                <a:solidFill>
                  <a:srgbClr val="FF0000"/>
                </a:solidFill>
              </a:rPr>
              <a:t>Наглядно –демонстративный материал(иллюстрации: транспорта, светофора, дорожных знаков)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b="1" dirty="0" smtClean="0">
                <a:ln w="11430"/>
                <a:solidFill>
                  <a:srgbClr val="FF0000"/>
                </a:solidFill>
              </a:rPr>
              <a:t>Настольно- печатные игры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b="1" dirty="0" smtClean="0">
                <a:ln w="11430"/>
                <a:solidFill>
                  <a:srgbClr val="FF0000"/>
                </a:solidFill>
              </a:rPr>
              <a:t>Детская художественная литература по тематике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b="1" cap="none" spc="0" dirty="0" smtClean="0">
                <a:ln w="11430"/>
                <a:solidFill>
                  <a:srgbClr val="FF0000"/>
                </a:solidFill>
              </a:rPr>
              <a:t>Пособие и игры по обучению детей ПДД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b="1" cap="none" spc="0" dirty="0" smtClean="0">
                <a:ln w="11430"/>
                <a:solidFill>
                  <a:srgbClr val="FF0000"/>
                </a:solidFill>
              </a:rPr>
              <a:t>Напольный </a:t>
            </a:r>
            <a:r>
              <a:rPr lang="ru-RU" sz="2800" b="1" cap="none" spc="0" dirty="0" err="1" smtClean="0">
                <a:ln w="11430"/>
                <a:solidFill>
                  <a:srgbClr val="FF0000"/>
                </a:solidFill>
              </a:rPr>
              <a:t>пазл</a:t>
            </a:r>
            <a:endParaRPr lang="ru-RU" sz="2800" b="1" cap="none" spc="0" dirty="0" smtClean="0">
              <a:ln w="11430"/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b="1" dirty="0" smtClean="0">
                <a:ln w="11430"/>
                <a:solidFill>
                  <a:srgbClr val="FF0000"/>
                </a:solidFill>
              </a:rPr>
              <a:t>Напольная дорога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b="1" dirty="0" smtClean="0">
                <a:ln w="11430"/>
                <a:solidFill>
                  <a:srgbClr val="FF0000"/>
                </a:solidFill>
              </a:rPr>
              <a:t>Напольный пешеходный переход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b="1" cap="none" spc="0" dirty="0" smtClean="0">
                <a:ln w="11430"/>
                <a:solidFill>
                  <a:srgbClr val="FF0000"/>
                </a:solidFill>
              </a:rPr>
              <a:t>Макет светофора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b="1" dirty="0">
                <a:ln w="11430"/>
                <a:solidFill>
                  <a:srgbClr val="FF0000"/>
                </a:solidFill>
              </a:rPr>
              <a:t>Действующие выставки рисунков и </a:t>
            </a:r>
            <a:r>
              <a:rPr lang="ru-RU" sz="2800" b="1" dirty="0" smtClean="0">
                <a:ln w="11430"/>
                <a:solidFill>
                  <a:srgbClr val="FF0000"/>
                </a:solidFill>
              </a:rPr>
              <a:t>подделок</a:t>
            </a:r>
            <a:endParaRPr lang="ru-RU" sz="2800" b="1" cap="none" spc="0" dirty="0" smtClean="0">
              <a:ln w="11430"/>
              <a:solidFill>
                <a:srgbClr val="FF0000"/>
              </a:solidFill>
            </a:endParaRPr>
          </a:p>
          <a:p>
            <a:endParaRPr lang="ru-RU" sz="2000" b="1" cap="none" spc="0" dirty="0">
              <a:ln w="11430"/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6рисование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3976"/>
            <a:ext cx="9144000" cy="60900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3976"/>
            <a:ext cx="9144000" cy="60900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пасибо за внимание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04664"/>
            <a:ext cx="9144000" cy="60693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556792"/>
            <a:ext cx="7772400" cy="1470025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ln w="22225" cmpd="sng">
                  <a:solidFill>
                    <a:schemeClr val="bg1"/>
                  </a:solidFill>
                  <a:miter lim="800000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МБДОУ «Золотой ключик»</a:t>
            </a:r>
            <a:br>
              <a:rPr lang="ru-RU" sz="4800" b="1" dirty="0" smtClean="0">
                <a:ln w="22225" cmpd="sng">
                  <a:solidFill>
                    <a:schemeClr val="bg1"/>
                  </a:solidFill>
                  <a:miter lim="800000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800" b="1" dirty="0" smtClean="0">
                <a:ln w="22225" cmpd="sng">
                  <a:solidFill>
                    <a:schemeClr val="bg1"/>
                  </a:solidFill>
                  <a:miter lim="800000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 Ноябрьск </a:t>
            </a:r>
            <a:endParaRPr lang="ru-RU" sz="4800" b="1" dirty="0">
              <a:ln w="22225" cmpd="sng">
                <a:solidFill>
                  <a:schemeClr val="bg1"/>
                </a:solidFill>
                <a:miter lim="800000"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15816" y="4797152"/>
            <a:ext cx="6112768" cy="136815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n w="15875" cmpd="sng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Подготовила: воспитатель Зиновьева Ксения Александровна</a:t>
            </a:r>
            <a:endParaRPr lang="ru-RU" sz="2800" b="1" dirty="0">
              <a:ln w="15875" cmpd="sng">
                <a:solidFill>
                  <a:schemeClr val="bg1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4063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2 18.m4a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-967024" y="511871"/>
            <a:ext cx="324000" cy="324000"/>
          </a:xfrm>
          <a:prstGeom prst="rect">
            <a:avLst/>
          </a:prstGeom>
        </p:spPr>
      </p:pic>
      <p:pic>
        <p:nvPicPr>
          <p:cNvPr id="9" name="Рисунок 8" descr="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1463" y="973391"/>
            <a:ext cx="8587021" cy="57190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5516" y="111687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Наши сюжетно ролевые игры</a:t>
            </a:r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ransition>
    <p:sndAc>
      <p:stSnd>
        <p:snd r:embed="rId3" name="Машинки. Мультики про машинки. Полицейские машинки и их важная работа. Мультик песня~1.wav"/>
      </p:stSnd>
    </p:sndAc>
  </p:transition>
  <p:timing>
    <p:tnLst>
      <p:par>
        <p:cTn id="1" dur="indefinite" restart="never" nodeType="tmRoot">
          <p:childTnLst>
            <p:audio>
              <p:cMediaNode numSld="55">
                <p:cTn id="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3976"/>
            <a:ext cx="9144000" cy="609004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18439" y="260648"/>
            <a:ext cx="77484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Сюжетные иллюстрации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3976"/>
            <a:ext cx="9144000" cy="60900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548680"/>
            <a:ext cx="9143999" cy="6090047"/>
          </a:xfrm>
        </p:spPr>
      </p:pic>
      <p:sp>
        <p:nvSpPr>
          <p:cNvPr id="3" name="Прямоугольник 2"/>
          <p:cNvSpPr/>
          <p:nvPr/>
        </p:nvSpPr>
        <p:spPr>
          <a:xfrm>
            <a:off x="233803" y="0"/>
            <a:ext cx="82162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Дидактические игры </a:t>
            </a:r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центре ПДД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7.Настольно - печатные игры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3976"/>
            <a:ext cx="9144000" cy="60900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6396"/>
            <a:ext cx="9144000" cy="575433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86447" y="33066"/>
            <a:ext cx="819115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Литература по тематике ПДД</a:t>
            </a:r>
            <a:endParaRPr lang="ru-RU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4-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704" y="980728"/>
            <a:ext cx="9130352" cy="549146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1704" y="46713"/>
            <a:ext cx="901479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Наши картотеки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723</TotalTime>
  <Words>101</Words>
  <Application>Microsoft Office PowerPoint</Application>
  <PresentationFormat>Экран (4:3)</PresentationFormat>
  <Paragraphs>29</Paragraphs>
  <Slides>23</Slides>
  <Notes>2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МБДОУ «Золотой ключик» г. Ноябрьск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Роман Гмырин</dc:creator>
  <cp:lastModifiedBy>Ксения</cp:lastModifiedBy>
  <cp:revision>73</cp:revision>
  <dcterms:created xsi:type="dcterms:W3CDTF">2015-11-21T11:23:29Z</dcterms:created>
  <dcterms:modified xsi:type="dcterms:W3CDTF">2016-05-10T17:03:15Z</dcterms:modified>
</cp:coreProperties>
</file>