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2" r:id="rId7"/>
    <p:sldId id="260" r:id="rId8"/>
    <p:sldId id="261" r:id="rId9"/>
    <p:sldId id="293" r:id="rId10"/>
    <p:sldId id="297" r:id="rId11"/>
    <p:sldId id="264" r:id="rId12"/>
    <p:sldId id="292" r:id="rId13"/>
    <p:sldId id="291" r:id="rId14"/>
    <p:sldId id="290" r:id="rId15"/>
    <p:sldId id="289" r:id="rId16"/>
    <p:sldId id="288" r:id="rId17"/>
    <p:sldId id="287" r:id="rId18"/>
    <p:sldId id="296" r:id="rId19"/>
    <p:sldId id="298" r:id="rId20"/>
    <p:sldId id="276" r:id="rId21"/>
    <p:sldId id="286" r:id="rId22"/>
    <p:sldId id="285" r:id="rId23"/>
    <p:sldId id="284" r:id="rId24"/>
    <p:sldId id="283" r:id="rId25"/>
    <p:sldId id="282" r:id="rId26"/>
    <p:sldId id="281" r:id="rId27"/>
    <p:sldId id="295" r:id="rId28"/>
    <p:sldId id="299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60B"/>
    <a:srgbClr val="FFAA01"/>
    <a:srgbClr val="FFFF66"/>
    <a:srgbClr val="CC0000"/>
    <a:srgbClr val="CC00CC"/>
    <a:srgbClr val="009900"/>
    <a:srgbClr val="CC3399"/>
    <a:srgbClr val="CC0099"/>
    <a:srgbClr val="A2FD75"/>
    <a:srgbClr val="F773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gif"/><Relationship Id="rId7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8.xml"/><Relationship Id="rId4" Type="http://schemas.openxmlformats.org/officeDocument/2006/relationships/slide" Target="slide9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8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9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10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slide" Target="slide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20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8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2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6.xml"/><Relationship Id="rId4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17.xml"/><Relationship Id="rId4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gif"/><Relationship Id="rId7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7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900igr.net/datai/matematika/Istorija-pojavlenija-matematiki/0004-003-Razdely-matematiki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94754"/>
            <a:ext cx="3000364" cy="3063246"/>
          </a:xfrm>
          <a:prstGeom prst="rect">
            <a:avLst/>
          </a:prstGeom>
          <a:noFill/>
        </p:spPr>
      </p:pic>
      <p:pic>
        <p:nvPicPr>
          <p:cNvPr id="23556" name="Picture 4" descr="http://gbdou74.rprim.gov.spb.ru/public/users/994/img/100220162121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6072198" cy="3357562"/>
          </a:xfrm>
          <a:prstGeom prst="rect">
            <a:avLst/>
          </a:prstGeom>
          <a:noFill/>
        </p:spPr>
      </p:pic>
      <p:pic>
        <p:nvPicPr>
          <p:cNvPr id="23554" name="Picture 2" descr="http://s-media-cache-ak0.pinimg.com/236x/85/2b/3b/852b3b3e510347597e2e9a2d470bf2d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954141" cy="3643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9144000" cy="1470025"/>
          </a:xfrm>
        </p:spPr>
        <p:txBody>
          <a:bodyPr>
            <a:noAutofit/>
          </a:bodyPr>
          <a:lstStyle/>
          <a:p>
            <a:pPr>
              <a:lnSpc>
                <a:spcPts val="10000"/>
              </a:lnSpc>
            </a:pPr>
            <a:r>
              <a:rPr lang="ru-RU" sz="11500" b="1" dirty="0" smtClean="0">
                <a:solidFill>
                  <a:srgbClr val="CC00CC"/>
                </a:solidFill>
                <a:hlinkClick r:id="" action="ppaction://noaction"/>
              </a:rPr>
              <a:t>Посчитай, сколько?</a:t>
            </a:r>
            <a:endParaRPr lang="ru-RU" sz="11500" b="1" dirty="0">
              <a:solidFill>
                <a:srgbClr val="CC00CC"/>
              </a:solidFill>
              <a:hlinkClick r:id="" action="ppaction://noaction"/>
            </a:endParaRPr>
          </a:p>
        </p:txBody>
      </p:sp>
      <p:sp>
        <p:nvSpPr>
          <p:cNvPr id="7" name="Волна 6">
            <a:hlinkClick r:id="rId5" action="ppaction://hlinksldjump"/>
          </p:cNvPr>
          <p:cNvSpPr/>
          <p:nvPr/>
        </p:nvSpPr>
        <p:spPr>
          <a:xfrm>
            <a:off x="3786182" y="2571744"/>
            <a:ext cx="2857520" cy="1143008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Начать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Найдите жёлтый цвет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3" name="Picture 2" descr="http://www.cullens.ru/_fr/9/0723841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285720" y="1428736"/>
            <a:ext cx="164307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5860B"/>
                </a:solidFill>
              </a:rPr>
              <a:t>0</a:t>
            </a:r>
            <a:endParaRPr lang="ru-RU" sz="8000" dirty="0">
              <a:solidFill>
                <a:srgbClr val="F5860B"/>
              </a:solidFill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285720" y="2500306"/>
            <a:ext cx="164307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5860B"/>
                </a:solidFill>
              </a:rPr>
              <a:t>1</a:t>
            </a:r>
            <a:endParaRPr lang="ru-RU" sz="8000" dirty="0">
              <a:solidFill>
                <a:srgbClr val="F5860B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285720" y="3643314"/>
            <a:ext cx="164307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5860B"/>
                </a:solidFill>
              </a:rPr>
              <a:t>2</a:t>
            </a:r>
            <a:endParaRPr lang="ru-RU" sz="8000" dirty="0">
              <a:solidFill>
                <a:srgbClr val="F5860B"/>
              </a:solidFill>
            </a:endParaRP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285720" y="4714884"/>
            <a:ext cx="164307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5860B"/>
                </a:solidFill>
              </a:rPr>
              <a:t>3</a:t>
            </a:r>
            <a:endParaRPr lang="ru-RU" sz="8000" dirty="0">
              <a:solidFill>
                <a:srgbClr val="F5860B"/>
              </a:solidFill>
            </a:endParaRPr>
          </a:p>
        </p:txBody>
      </p:sp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5860B"/>
                </a:solidFill>
              </a:rPr>
              <a:t>4</a:t>
            </a:r>
            <a:endParaRPr lang="ru-RU" sz="8000" dirty="0">
              <a:solidFill>
                <a:srgbClr val="F5860B"/>
              </a:solidFill>
            </a:endParaRPr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7143768" y="5786454"/>
            <a:ext cx="164307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5860B"/>
                </a:solidFill>
              </a:rPr>
              <a:t>9</a:t>
            </a:r>
            <a:endParaRPr lang="ru-RU" sz="8000" dirty="0">
              <a:solidFill>
                <a:srgbClr val="F5860B"/>
              </a:solidFill>
            </a:endParaRPr>
          </a:p>
        </p:txBody>
      </p:sp>
      <p:sp>
        <p:nvSpPr>
          <p:cNvPr id="20" name="Прямоугольник 19">
            <a:hlinkClick r:id="rId5" action="ppaction://hlinksldjump"/>
          </p:cNvPr>
          <p:cNvSpPr/>
          <p:nvPr/>
        </p:nvSpPr>
        <p:spPr>
          <a:xfrm>
            <a:off x="7143768" y="4714884"/>
            <a:ext cx="164307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5860B"/>
                </a:solidFill>
              </a:rPr>
              <a:t>8</a:t>
            </a:r>
            <a:endParaRPr lang="ru-RU" sz="8000" dirty="0">
              <a:solidFill>
                <a:srgbClr val="F5860B"/>
              </a:solidFill>
            </a:endParaRPr>
          </a:p>
        </p:txBody>
      </p:sp>
      <p:sp>
        <p:nvSpPr>
          <p:cNvPr id="21" name="Прямоугольник 20">
            <a:hlinkClick r:id="rId5" action="ppaction://hlinksldjump"/>
          </p:cNvPr>
          <p:cNvSpPr/>
          <p:nvPr/>
        </p:nvSpPr>
        <p:spPr>
          <a:xfrm>
            <a:off x="7143768" y="3643314"/>
            <a:ext cx="164307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5860B"/>
                </a:solidFill>
              </a:rPr>
              <a:t>7</a:t>
            </a:r>
            <a:endParaRPr lang="ru-RU" sz="8000" dirty="0">
              <a:solidFill>
                <a:srgbClr val="F5860B"/>
              </a:solidFill>
            </a:endParaRPr>
          </a:p>
        </p:txBody>
      </p:sp>
      <p:sp>
        <p:nvSpPr>
          <p:cNvPr id="22" name="Прямоугольник 21">
            <a:hlinkClick r:id="rId5" action="ppaction://hlinksldjump"/>
          </p:cNvPr>
          <p:cNvSpPr/>
          <p:nvPr/>
        </p:nvSpPr>
        <p:spPr>
          <a:xfrm>
            <a:off x="7143768" y="2571744"/>
            <a:ext cx="164307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5860B"/>
                </a:solidFill>
              </a:rPr>
              <a:t>6</a:t>
            </a:r>
            <a:endParaRPr lang="ru-RU" sz="8000" dirty="0">
              <a:solidFill>
                <a:srgbClr val="F5860B"/>
              </a:solidFill>
            </a:endParaRPr>
          </a:p>
        </p:txBody>
      </p:sp>
      <p:sp>
        <p:nvSpPr>
          <p:cNvPr id="23" name="Прямоугольник 22">
            <a:hlinkClick r:id="rId5" action="ppaction://hlinksldjump"/>
          </p:cNvPr>
          <p:cNvSpPr/>
          <p:nvPr/>
        </p:nvSpPr>
        <p:spPr>
          <a:xfrm>
            <a:off x="7143768" y="1500174"/>
            <a:ext cx="164307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5860B"/>
                </a:solidFill>
              </a:rPr>
              <a:t>5</a:t>
            </a:r>
            <a:endParaRPr lang="ru-RU" sz="8000" dirty="0">
              <a:solidFill>
                <a:srgbClr val="F5860B"/>
              </a:solidFill>
            </a:endParaRPr>
          </a:p>
        </p:txBody>
      </p:sp>
      <p:sp>
        <p:nvSpPr>
          <p:cNvPr id="24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6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Сколько </a:t>
            </a: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6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домиков с красной крышей изображено?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5860B"/>
              </a:solidFill>
              <a:effectLst/>
              <a:uLnTx/>
              <a:uFillTx/>
              <a:latin typeface="+mj-lt"/>
              <a:ea typeface="+mj-ea"/>
              <a:cs typeface="+mj-cs"/>
              <a:hlinkClick r:id="rId8" action="ppaction://hlinksldjump"/>
            </a:endParaRPr>
          </a:p>
        </p:txBody>
      </p:sp>
      <p:pic>
        <p:nvPicPr>
          <p:cNvPr id="37890" name="Picture 2" descr="http://cs10807.vkontakte.ru/u10421500/-14/x_af93c99b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1500174"/>
            <a:ext cx="499457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Правильно! Молодцы!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6786578" y="5072074"/>
            <a:ext cx="2071702" cy="128588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10242" name="Picture 2" descr="http://stat18.privet.ru/lr/0a1ebdc1517de11ca48ad3c49f5b648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90724"/>
            <a:ext cx="6096000" cy="4867276"/>
          </a:xfrm>
          <a:prstGeom prst="rect">
            <a:avLst/>
          </a:prstGeom>
          <a:noFill/>
        </p:spPr>
      </p:pic>
      <p:pic>
        <p:nvPicPr>
          <p:cNvPr id="6" name="Picture 2" descr="http://img-fotki.yandex.ru/get/6419/182777039.23/0_7b68d_693eacff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8974" y="1142984"/>
            <a:ext cx="3475026" cy="197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Правильно! Молодцы!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10242" name="Picture 2" descr="http://stat18.privet.ru/lr/0a1ebdc1517de11ca48ad3c49f5b648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90724"/>
            <a:ext cx="6096000" cy="486727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6786578" y="5072074"/>
            <a:ext cx="2071702" cy="128588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6" name="Picture 2" descr="http://img-fotki.yandex.ru/get/6419/182777039.23/0_7b68d_693eacff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8974" y="1142984"/>
            <a:ext cx="3475026" cy="197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Правильно! Молодцы!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10242" name="Picture 2" descr="http://stat18.privet.ru/lr/0a1ebdc1517de11ca48ad3c49f5b648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90724"/>
            <a:ext cx="6096000" cy="486727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6786578" y="5072074"/>
            <a:ext cx="2071702" cy="128588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6" name="Picture 2" descr="http://img-fotki.yandex.ru/get/6419/182777039.23/0_7b68d_693eacff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8974" y="1142984"/>
            <a:ext cx="3475026" cy="197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Правильно! Молодцы!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10242" name="Picture 2" descr="http://stat18.privet.ru/lr/0a1ebdc1517de11ca48ad3c49f5b648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90724"/>
            <a:ext cx="6096000" cy="486727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6786578" y="5072074"/>
            <a:ext cx="2071702" cy="12858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6" name="Picture 2" descr="http://img-fotki.yandex.ru/get/6419/182777039.23/0_7b68d_693eacff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8974" y="1142984"/>
            <a:ext cx="3475026" cy="197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Правильно! Молодцы!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10242" name="Picture 2" descr="http://stat18.privet.ru/lr/0a1ebdc1517de11ca48ad3c49f5b648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90724"/>
            <a:ext cx="6096000" cy="486727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6786578" y="5072074"/>
            <a:ext cx="2071702" cy="1285884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6" name="Picture 2" descr="http://img-fotki.yandex.ru/get/6419/182777039.23/0_7b68d_693eacff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8974" y="1142984"/>
            <a:ext cx="3475026" cy="197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Правильно! Молодцы!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10242" name="Picture 2" descr="http://stat18.privet.ru/lr/0a1ebdc1517de11ca48ad3c49f5b648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90724"/>
            <a:ext cx="6096000" cy="486727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6786578" y="5072074"/>
            <a:ext cx="2071702" cy="1285884"/>
          </a:xfrm>
          <a:prstGeom prst="rightArrow">
            <a:avLst/>
          </a:prstGeom>
          <a:solidFill>
            <a:srgbClr val="F773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44034" name="Picture 2" descr="http://img-fotki.yandex.ru/get/6419/182777039.23/0_7b68d_693eacff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214422"/>
            <a:ext cx="3475026" cy="197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Правильно! Молодцы!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10242" name="Picture 2" descr="http://stat18.privet.ru/lr/0a1ebdc1517de11ca48ad3c49f5b648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90724"/>
            <a:ext cx="6096000" cy="486727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6786578" y="5072074"/>
            <a:ext cx="2071702" cy="1285884"/>
          </a:xfrm>
          <a:prstGeom prst="rightArrow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Дальше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img-fotki.yandex.ru/get/6419/182777039.23/0_7b68d_693eacff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8974" y="1142984"/>
            <a:ext cx="3475026" cy="197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Правильно! Молодцы!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10242" name="Picture 2" descr="http://stat18.privet.ru/lr/0a1ebdc1517de11ca48ad3c49f5b648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90724"/>
            <a:ext cx="6096000" cy="486727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6786578" y="5072074"/>
            <a:ext cx="2071702" cy="12858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Дальше</a:t>
            </a:r>
            <a:endParaRPr lang="ru-RU" dirty="0"/>
          </a:p>
        </p:txBody>
      </p:sp>
      <p:pic>
        <p:nvPicPr>
          <p:cNvPr id="6" name="Picture 2" descr="http://img-fotki.yandex.ru/get/6419/182777039.23/0_7b68d_693eacff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8974" y="1142984"/>
            <a:ext cx="3475026" cy="197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Правильно! Молодцы!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6786578" y="5072074"/>
            <a:ext cx="2071702" cy="128588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pic>
        <p:nvPicPr>
          <p:cNvPr id="10242" name="Picture 2" descr="http://stat18.privet.ru/lr/0a1ebdc1517de11ca48ad3c49f5b648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90724"/>
            <a:ext cx="6096000" cy="4867276"/>
          </a:xfrm>
          <a:prstGeom prst="rect">
            <a:avLst/>
          </a:prstGeom>
          <a:noFill/>
        </p:spPr>
      </p:pic>
      <p:pic>
        <p:nvPicPr>
          <p:cNvPr id="6" name="Picture 2" descr="http://img-fotki.yandex.ru/get/6419/182777039.23/0_7b68d_693eacff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8974" y="1142984"/>
            <a:ext cx="3475026" cy="197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C00000"/>
                </a:solidFill>
                <a:hlinkClick r:id="rId2" action="ppaction://hlinksldjump"/>
              </a:rPr>
              <a:t>Сколько пальцев на </a:t>
            </a:r>
            <a:r>
              <a:rPr lang="ru-RU" sz="6700" b="1" dirty="0" smtClean="0">
                <a:solidFill>
                  <a:srgbClr val="C00000"/>
                </a:solidFill>
                <a:hlinkClick r:id="rId2" action="ppaction://hlinksldjump"/>
              </a:rPr>
              <a:t>руке?</a:t>
            </a:r>
            <a:endParaRPr lang="ru-RU" sz="5400" b="1" dirty="0">
              <a:solidFill>
                <a:srgbClr val="C00000"/>
              </a:solidFill>
              <a:hlinkClick r:id="rId2" action="ppaction://hlinksldjump"/>
            </a:endParaRPr>
          </a:p>
        </p:txBody>
      </p:sp>
      <p:pic>
        <p:nvPicPr>
          <p:cNvPr id="22532" name="Picture 4" descr="http://cs7053.vk.me/c540105/v540105928/3baa6/U5jsU1Eueo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428736"/>
            <a:ext cx="5214974" cy="5214975"/>
          </a:xfrm>
          <a:prstGeom prst="rect">
            <a:avLst/>
          </a:prstGeom>
          <a:noFill/>
        </p:spPr>
      </p:pic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285720" y="1428736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0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285720" y="2500306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1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285720" y="3643314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2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285720" y="4714884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3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4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7143768" y="5786454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9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7143768" y="4714884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8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7143768" y="3643314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7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>
            <a:hlinkClick r:id="rId5" action="ppaction://hlinksldjump"/>
          </p:cNvPr>
          <p:cNvSpPr/>
          <p:nvPr/>
        </p:nvSpPr>
        <p:spPr>
          <a:xfrm>
            <a:off x="7143768" y="2571744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6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>
            <a:hlinkClick r:id="rId6" action="ppaction://hlinksldjump"/>
          </p:cNvPr>
          <p:cNvSpPr/>
          <p:nvPr/>
        </p:nvSpPr>
        <p:spPr>
          <a:xfrm>
            <a:off x="7143768" y="1500174"/>
            <a:ext cx="164307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5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Давайте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214546" y="3857628"/>
            <a:ext cx="2428892" cy="114300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Пробовать снова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Давайте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2571736" y="3929066"/>
            <a:ext cx="1928826" cy="10715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Пробовать снова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Давайте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8" name="Равнобедренный треугольник 7">
            <a:hlinkClick r:id="rId6" action="ppaction://hlinksldjump"/>
          </p:cNvPr>
          <p:cNvSpPr/>
          <p:nvPr/>
        </p:nvSpPr>
        <p:spPr>
          <a:xfrm>
            <a:off x="2285984" y="3643314"/>
            <a:ext cx="2786082" cy="1428760"/>
          </a:xfrm>
          <a:prstGeom prst="triangle">
            <a:avLst/>
          </a:prstGeom>
          <a:solidFill>
            <a:srgbClr val="1ED81E">
              <a:alpha val="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Пробовать снова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Давайте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7" name="Облако 6">
            <a:hlinkClick r:id="rId6" action="ppaction://hlinksldjump"/>
          </p:cNvPr>
          <p:cNvSpPr/>
          <p:nvPr/>
        </p:nvSpPr>
        <p:spPr>
          <a:xfrm>
            <a:off x="2500298" y="4214818"/>
            <a:ext cx="2428892" cy="928694"/>
          </a:xfrm>
          <a:prstGeom prst="cloud">
            <a:avLst/>
          </a:prstGeom>
          <a:solidFill>
            <a:srgbClr val="00B0F0">
              <a:alpha val="0"/>
            </a:srgb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C3399"/>
                </a:solidFill>
              </a:rPr>
              <a:t>Пробовать снова</a:t>
            </a:r>
            <a:endParaRPr lang="ru-RU" sz="2400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Давайте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7" name="Солнце 6">
            <a:hlinkClick r:id="rId6" action="ppaction://hlinksldjump"/>
          </p:cNvPr>
          <p:cNvSpPr/>
          <p:nvPr/>
        </p:nvSpPr>
        <p:spPr>
          <a:xfrm>
            <a:off x="2071670" y="3357562"/>
            <a:ext cx="3500462" cy="2000264"/>
          </a:xfrm>
          <a:prstGeom prst="sun">
            <a:avLst/>
          </a:prstGeom>
          <a:solidFill>
            <a:srgbClr val="FFFF00">
              <a:alpha val="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Пробовать снова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Давайте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7" name="Улыбающееся лицо 6">
            <a:hlinkClick r:id="rId6" action="ppaction://hlinksldjump"/>
          </p:cNvPr>
          <p:cNvSpPr/>
          <p:nvPr/>
        </p:nvSpPr>
        <p:spPr>
          <a:xfrm>
            <a:off x="2571736" y="3500438"/>
            <a:ext cx="2143140" cy="1643074"/>
          </a:xfrm>
          <a:prstGeom prst="smileyFace">
            <a:avLst/>
          </a:prstGeom>
          <a:solidFill>
            <a:schemeClr val="accent4">
              <a:lumMod val="75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Пробовать снова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sp>
        <p:nvSpPr>
          <p:cNvPr id="7" name="Сердце 6">
            <a:hlinkClick r:id="rId5" action="ppaction://hlinksldjump"/>
          </p:cNvPr>
          <p:cNvSpPr/>
          <p:nvPr/>
        </p:nvSpPr>
        <p:spPr>
          <a:xfrm>
            <a:off x="2643174" y="3571876"/>
            <a:ext cx="2428892" cy="1928826"/>
          </a:xfrm>
          <a:prstGeom prst="hear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9900"/>
                </a:solidFill>
              </a:rPr>
              <a:t>Пробовать снова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Давайте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Давайте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214546" y="3857628"/>
            <a:ext cx="2428892" cy="114300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Пробовать снова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5803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Неправильно! Давайте попробуем снова?</a:t>
            </a:r>
            <a:endParaRPr lang="ru-RU" dirty="0">
              <a:hlinkClick r:id="rId2" action="ppaction://hlinksldjump"/>
            </a:endParaRPr>
          </a:p>
        </p:txBody>
      </p:sp>
      <p:pic>
        <p:nvPicPr>
          <p:cNvPr id="3076" name="Picture 4" descr="http://shkolazhizni.ru/img/content/i65/6533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095500"/>
            <a:ext cx="5715000" cy="4762500"/>
          </a:xfrm>
          <a:prstGeom prst="rect">
            <a:avLst/>
          </a:prstGeom>
          <a:noFill/>
        </p:spPr>
      </p:pic>
      <p:pic>
        <p:nvPicPr>
          <p:cNvPr id="3074" name="Picture 2" descr="http://img.gotodaily.com/blog/2012/09/unhappy_face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05050" cy="2381250"/>
          </a:xfrm>
          <a:prstGeom prst="rect">
            <a:avLst/>
          </a:prstGeom>
          <a:noFill/>
        </p:spPr>
      </p:pic>
      <p:sp>
        <p:nvSpPr>
          <p:cNvPr id="7" name="Солнце 6">
            <a:hlinkClick r:id="rId6" action="ppaction://hlinksldjump"/>
          </p:cNvPr>
          <p:cNvSpPr/>
          <p:nvPr/>
        </p:nvSpPr>
        <p:spPr>
          <a:xfrm>
            <a:off x="2071670" y="3357562"/>
            <a:ext cx="3500462" cy="2000264"/>
          </a:xfrm>
          <a:prstGeom prst="sun">
            <a:avLst/>
          </a:prstGeom>
          <a:solidFill>
            <a:srgbClr val="FFFF00">
              <a:alpha val="0"/>
            </a:srgbClr>
          </a:solidFill>
          <a:ln>
            <a:solidFill>
              <a:srgbClr val="F5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5860B"/>
                </a:solidFill>
              </a:rPr>
              <a:t>Пробовать снова</a:t>
            </a:r>
            <a:endParaRPr lang="ru-RU" dirty="0">
              <a:solidFill>
                <a:srgbClr val="F586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cs3.livemaster.ru/zhurnalfoto/0/8/b/120207095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8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Найдите красный цвет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285720" y="1428736"/>
            <a:ext cx="164307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Прямоугольник 19">
            <a:hlinkClick r:id="rId4" action="ppaction://hlinksldjump"/>
          </p:cNvPr>
          <p:cNvSpPr/>
          <p:nvPr/>
        </p:nvSpPr>
        <p:spPr>
          <a:xfrm>
            <a:off x="285720" y="2500306"/>
            <a:ext cx="164307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285720" y="3643314"/>
            <a:ext cx="164307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Прямоугольник 21">
            <a:hlinkClick r:id="rId4" action="ppaction://hlinksldjump"/>
          </p:cNvPr>
          <p:cNvSpPr/>
          <p:nvPr/>
        </p:nvSpPr>
        <p:spPr>
          <a:xfrm>
            <a:off x="285720" y="4714884"/>
            <a:ext cx="164307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Прямоугольник 22">
            <a:hlinkClick r:id="rId5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Прямоугольник 23">
            <a:hlinkClick r:id="rId4" action="ppaction://hlinksldjump"/>
          </p:cNvPr>
          <p:cNvSpPr/>
          <p:nvPr/>
        </p:nvSpPr>
        <p:spPr>
          <a:xfrm>
            <a:off x="7143768" y="5786454"/>
            <a:ext cx="164307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9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Прямоугольник 24">
            <a:hlinkClick r:id="rId4" action="ppaction://hlinksldjump"/>
          </p:cNvPr>
          <p:cNvSpPr/>
          <p:nvPr/>
        </p:nvSpPr>
        <p:spPr>
          <a:xfrm>
            <a:off x="7143768" y="4714884"/>
            <a:ext cx="164307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8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Прямоугольник 25">
            <a:hlinkClick r:id="rId4" action="ppaction://hlinksldjump"/>
          </p:cNvPr>
          <p:cNvSpPr/>
          <p:nvPr/>
        </p:nvSpPr>
        <p:spPr>
          <a:xfrm>
            <a:off x="7143768" y="3643314"/>
            <a:ext cx="164307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7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Прямоугольник 26">
            <a:hlinkClick r:id="rId4" action="ppaction://hlinksldjump"/>
          </p:cNvPr>
          <p:cNvSpPr/>
          <p:nvPr/>
        </p:nvSpPr>
        <p:spPr>
          <a:xfrm>
            <a:off x="7143768" y="2571744"/>
            <a:ext cx="164307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Прямоугольник 27">
            <a:hlinkClick r:id="rId4" action="ppaction://hlinksldjump"/>
          </p:cNvPr>
          <p:cNvSpPr/>
          <p:nvPr/>
        </p:nvSpPr>
        <p:spPr>
          <a:xfrm>
            <a:off x="7143768" y="1500174"/>
            <a:ext cx="164307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506" name="Picture 2" descr="http://demiart.ru/forum/uploads1/post-94084-122097948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714488"/>
            <a:ext cx="5152176" cy="3695708"/>
          </a:xfrm>
          <a:prstGeom prst="rect">
            <a:avLst/>
          </a:prstGeom>
          <a:noFill/>
        </p:spPr>
      </p:pic>
      <p:sp>
        <p:nvSpPr>
          <p:cNvPr id="29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Сколько лап у собаки?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  <a:hlinkClick r:id="rId7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Найдите синий цвет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2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285720" y="1428736"/>
            <a:ext cx="164307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285720" y="2500306"/>
            <a:ext cx="164307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285720" y="3643314"/>
            <a:ext cx="164307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285720" y="4714884"/>
            <a:ext cx="164307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>
            <a:off x="7143768" y="5786454"/>
            <a:ext cx="164307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7143768" y="4714884"/>
            <a:ext cx="164307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hlinkClick r:id="rId5" action="ppaction://hlinksldjump"/>
          </p:cNvPr>
          <p:cNvSpPr/>
          <p:nvPr/>
        </p:nvSpPr>
        <p:spPr>
          <a:xfrm>
            <a:off x="7143768" y="3643314"/>
            <a:ext cx="164307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7143768" y="2571744"/>
            <a:ext cx="164307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hlinkClick r:id="rId4" action="ppaction://hlinksldjump"/>
          </p:cNvPr>
          <p:cNvSpPr/>
          <p:nvPr/>
        </p:nvSpPr>
        <p:spPr>
          <a:xfrm>
            <a:off x="7143768" y="1500174"/>
            <a:ext cx="164307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Сколько дней в неделе?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  <a:hlinkClick r:id="rId6" action="ppaction://hlinksldjump"/>
            </a:endParaRPr>
          </a:p>
        </p:txBody>
      </p:sp>
      <p:pic>
        <p:nvPicPr>
          <p:cNvPr id="20482" name="Picture 2" descr="http://ukr-consulting.com/wp-content/uploads/2010/09/%D0%BA%D0%B0%D0%BB%D0%B5%D0%BD%D0%B4%D0%B0%D1%80%D1%8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1428736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1ED81E"/>
                </a:solidFill>
              </a:rPr>
              <a:t>Найдите зеленый цвет</a:t>
            </a:r>
            <a:endParaRPr lang="ru-RU" sz="5400" dirty="0">
              <a:solidFill>
                <a:srgbClr val="1ED81E"/>
              </a:solidFill>
            </a:endParaRPr>
          </a:p>
        </p:txBody>
      </p:sp>
      <p:pic>
        <p:nvPicPr>
          <p:cNvPr id="11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285720" y="1428736"/>
            <a:ext cx="164307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285720" y="2500306"/>
            <a:ext cx="164307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285720" y="3643314"/>
            <a:ext cx="164307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285720" y="4714884"/>
            <a:ext cx="164307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7143768" y="5786454"/>
            <a:ext cx="164307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7143768" y="4714884"/>
            <a:ext cx="164307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7143768" y="3643314"/>
            <a:ext cx="164307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hlinkClick r:id="rId4" action="ppaction://hlinksldjump"/>
          </p:cNvPr>
          <p:cNvSpPr/>
          <p:nvPr/>
        </p:nvSpPr>
        <p:spPr>
          <a:xfrm>
            <a:off x="7143768" y="2571744"/>
            <a:ext cx="164307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7143768" y="1500174"/>
            <a:ext cx="164307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Сколько щупалец о осьминога?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  <a:hlinkClick r:id="rId6" action="ppaction://hlinksldjump"/>
            </a:endParaRPr>
          </a:p>
        </p:txBody>
      </p:sp>
      <p:pic>
        <p:nvPicPr>
          <p:cNvPr id="19458" name="Picture 2" descr="http://detskiychas.ru/wp-content/uploads/2014/03/osminozhe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1420578"/>
            <a:ext cx="4357718" cy="508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E9934"/>
                </a:solidFill>
              </a:rPr>
              <a:t>Найдите оранжевый цвет</a:t>
            </a:r>
            <a:endParaRPr lang="ru-RU" dirty="0">
              <a:solidFill>
                <a:srgbClr val="FE9934"/>
              </a:solidFill>
            </a:endParaRPr>
          </a:p>
        </p:txBody>
      </p:sp>
      <p:pic>
        <p:nvPicPr>
          <p:cNvPr id="13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285720" y="1428736"/>
            <a:ext cx="1643074" cy="857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285720" y="2500306"/>
            <a:ext cx="1643074" cy="857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285720" y="3643314"/>
            <a:ext cx="1643074" cy="857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285720" y="4714884"/>
            <a:ext cx="1643074" cy="857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7143768" y="5786454"/>
            <a:ext cx="1643074" cy="857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Прямоугольник 19">
            <a:hlinkClick r:id="rId4" action="ppaction://hlinksldjump"/>
          </p:cNvPr>
          <p:cNvSpPr/>
          <p:nvPr/>
        </p:nvSpPr>
        <p:spPr>
          <a:xfrm>
            <a:off x="7143768" y="4714884"/>
            <a:ext cx="1643074" cy="857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7143768" y="3643314"/>
            <a:ext cx="1643074" cy="857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>
            <a:hlinkClick r:id="rId4" action="ppaction://hlinksldjump"/>
          </p:cNvPr>
          <p:cNvSpPr/>
          <p:nvPr/>
        </p:nvSpPr>
        <p:spPr>
          <a:xfrm>
            <a:off x="7143768" y="2571744"/>
            <a:ext cx="1643074" cy="857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>
            <a:hlinkClick r:id="rId4" action="ppaction://hlinksldjump"/>
          </p:cNvPr>
          <p:cNvSpPr/>
          <p:nvPr/>
        </p:nvSpPr>
        <p:spPr>
          <a:xfrm>
            <a:off x="7143768" y="1500174"/>
            <a:ext cx="1643074" cy="857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Сколько машин на дороге?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  <a:hlinkClick r:id="rId6" action="ppaction://hlinksldjump"/>
            </a:endParaRPr>
          </a:p>
        </p:txBody>
      </p:sp>
      <p:pic>
        <p:nvPicPr>
          <p:cNvPr id="3" name="Picture 2" descr="http://illustrators.ru/uploads/illustration/image/453053/main_453053_origina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r="23928"/>
          <a:stretch>
            <a:fillRect/>
          </a:stretch>
        </p:blipFill>
        <p:spPr bwMode="auto">
          <a:xfrm>
            <a:off x="2000232" y="2214554"/>
            <a:ext cx="5072098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Найдите </a:t>
            </a:r>
            <a:r>
              <a:rPr lang="ru-RU" sz="5400" dirty="0" err="1" smtClean="0">
                <a:solidFill>
                  <a:srgbClr val="00B0F0"/>
                </a:solidFill>
              </a:rPr>
              <a:t>голубой</a:t>
            </a:r>
            <a:r>
              <a:rPr lang="ru-RU" sz="5400" dirty="0" smtClean="0">
                <a:solidFill>
                  <a:srgbClr val="00B0F0"/>
                </a:solidFill>
              </a:rPr>
              <a:t> цвет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12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285720" y="1428736"/>
            <a:ext cx="1643074" cy="857256"/>
          </a:xfrm>
          <a:prstGeom prst="rect">
            <a:avLst/>
          </a:prstGeom>
          <a:solidFill>
            <a:srgbClr val="D9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99"/>
                </a:solidFill>
              </a:rPr>
              <a:t>0</a:t>
            </a:r>
            <a:endParaRPr lang="ru-RU" sz="8000" dirty="0">
              <a:solidFill>
                <a:srgbClr val="CC0099"/>
              </a:solidFill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285720" y="2500306"/>
            <a:ext cx="1643074" cy="857256"/>
          </a:xfrm>
          <a:prstGeom prst="rect">
            <a:avLst/>
          </a:prstGeom>
          <a:solidFill>
            <a:srgbClr val="D9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99"/>
                </a:solidFill>
              </a:rPr>
              <a:t>1</a:t>
            </a:r>
            <a:endParaRPr lang="ru-RU" sz="8000" dirty="0">
              <a:solidFill>
                <a:srgbClr val="CC0099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285720" y="3643314"/>
            <a:ext cx="1643074" cy="857256"/>
          </a:xfrm>
          <a:prstGeom prst="rect">
            <a:avLst/>
          </a:prstGeom>
          <a:solidFill>
            <a:srgbClr val="D9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99"/>
                </a:solidFill>
              </a:rPr>
              <a:t>2</a:t>
            </a:r>
            <a:endParaRPr lang="ru-RU" sz="8000" dirty="0">
              <a:solidFill>
                <a:srgbClr val="CC0099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285720" y="4714884"/>
            <a:ext cx="1643074" cy="857256"/>
          </a:xfrm>
          <a:prstGeom prst="rect">
            <a:avLst/>
          </a:prstGeom>
          <a:solidFill>
            <a:srgbClr val="D9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99"/>
                </a:solidFill>
              </a:rPr>
              <a:t>3</a:t>
            </a:r>
            <a:endParaRPr lang="ru-RU" sz="8000" dirty="0">
              <a:solidFill>
                <a:srgbClr val="CC0099"/>
              </a:solidFill>
            </a:endParaRPr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rect">
            <a:avLst/>
          </a:prstGeom>
          <a:solidFill>
            <a:srgbClr val="D9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99"/>
                </a:solidFill>
              </a:rPr>
              <a:t>4</a:t>
            </a:r>
            <a:endParaRPr lang="ru-RU" sz="8000" dirty="0">
              <a:solidFill>
                <a:srgbClr val="CC0099"/>
              </a:solidFill>
            </a:endParaRPr>
          </a:p>
        </p:txBody>
      </p: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>
            <a:off x="7143768" y="5786454"/>
            <a:ext cx="1643074" cy="857256"/>
          </a:xfrm>
          <a:prstGeom prst="rect">
            <a:avLst/>
          </a:prstGeom>
          <a:solidFill>
            <a:srgbClr val="D9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99"/>
                </a:solidFill>
              </a:rPr>
              <a:t>9</a:t>
            </a:r>
            <a:endParaRPr lang="ru-RU" sz="8000" dirty="0">
              <a:solidFill>
                <a:srgbClr val="CC0099"/>
              </a:solidFill>
            </a:endParaRPr>
          </a:p>
        </p:txBody>
      </p:sp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7143768" y="4714884"/>
            <a:ext cx="1643074" cy="857256"/>
          </a:xfrm>
          <a:prstGeom prst="rect">
            <a:avLst/>
          </a:prstGeom>
          <a:solidFill>
            <a:srgbClr val="D9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99"/>
                </a:solidFill>
              </a:rPr>
              <a:t>8</a:t>
            </a:r>
            <a:endParaRPr lang="ru-RU" sz="8000" dirty="0">
              <a:solidFill>
                <a:srgbClr val="CC0099"/>
              </a:solidFill>
            </a:endParaRPr>
          </a:p>
        </p:txBody>
      </p:sp>
      <p:sp>
        <p:nvSpPr>
          <p:cNvPr id="20" name="Прямоугольник 19">
            <a:hlinkClick r:id="rId4" action="ppaction://hlinksldjump"/>
          </p:cNvPr>
          <p:cNvSpPr/>
          <p:nvPr/>
        </p:nvSpPr>
        <p:spPr>
          <a:xfrm>
            <a:off x="7143768" y="3643314"/>
            <a:ext cx="1643074" cy="857256"/>
          </a:xfrm>
          <a:prstGeom prst="rect">
            <a:avLst/>
          </a:prstGeom>
          <a:solidFill>
            <a:srgbClr val="D9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99"/>
                </a:solidFill>
              </a:rPr>
              <a:t>7</a:t>
            </a:r>
            <a:endParaRPr lang="ru-RU" sz="8000" dirty="0">
              <a:solidFill>
                <a:srgbClr val="CC0099"/>
              </a:solidFill>
            </a:endParaRPr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7143768" y="2571744"/>
            <a:ext cx="1643074" cy="857256"/>
          </a:xfrm>
          <a:prstGeom prst="rect">
            <a:avLst/>
          </a:prstGeom>
          <a:solidFill>
            <a:srgbClr val="D9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99"/>
                </a:solidFill>
              </a:rPr>
              <a:t>6</a:t>
            </a:r>
            <a:endParaRPr lang="ru-RU" sz="8000" dirty="0">
              <a:solidFill>
                <a:srgbClr val="CC0099"/>
              </a:solidFill>
            </a:endParaRPr>
          </a:p>
        </p:txBody>
      </p:sp>
      <p:sp>
        <p:nvSpPr>
          <p:cNvPr id="22" name="Прямоугольник 21">
            <a:hlinkClick r:id="rId4" action="ppaction://hlinksldjump"/>
          </p:cNvPr>
          <p:cNvSpPr/>
          <p:nvPr/>
        </p:nvSpPr>
        <p:spPr>
          <a:xfrm>
            <a:off x="7143768" y="1500174"/>
            <a:ext cx="1643074" cy="857256"/>
          </a:xfrm>
          <a:prstGeom prst="rect">
            <a:avLst/>
          </a:prstGeom>
          <a:solidFill>
            <a:srgbClr val="D9B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99"/>
                </a:solidFill>
              </a:rPr>
              <a:t>5</a:t>
            </a:r>
            <a:endParaRPr lang="ru-RU" sz="8000" dirty="0">
              <a:solidFill>
                <a:srgbClr val="CC0099"/>
              </a:solidFill>
            </a:endParaRPr>
          </a:p>
        </p:txBody>
      </p:sp>
      <p:pic>
        <p:nvPicPr>
          <p:cNvPr id="17412" name="Picture 4" descr="http://i.artfile.ru/1800x1200_686195_%5bwww.ArtFile.ru%5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357430"/>
            <a:ext cx="5000660" cy="3571900"/>
          </a:xfrm>
          <a:prstGeom prst="rect">
            <a:avLst/>
          </a:prstGeom>
          <a:noFill/>
        </p:spPr>
      </p:pic>
      <p:sp>
        <p:nvSpPr>
          <p:cNvPr id="23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808A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Сколько чашек на столе?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B808A3"/>
              </a:solidFill>
              <a:effectLst/>
              <a:uLnTx/>
              <a:uFillTx/>
              <a:latin typeface="+mj-lt"/>
              <a:ea typeface="+mj-ea"/>
              <a:cs typeface="+mj-cs"/>
              <a:hlinkClick r:id="rId7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Найдите жёлтый цвет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3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285720" y="1428736"/>
            <a:ext cx="1643074" cy="857256"/>
          </a:xfrm>
          <a:prstGeom prst="rect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9900"/>
                </a:solidFill>
              </a:rPr>
              <a:t>0</a:t>
            </a:r>
            <a:endParaRPr lang="ru-RU" sz="8000" dirty="0">
              <a:solidFill>
                <a:srgbClr val="009900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285720" y="2500306"/>
            <a:ext cx="1643074" cy="857256"/>
          </a:xfrm>
          <a:prstGeom prst="rect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9900"/>
                </a:solidFill>
              </a:rPr>
              <a:t>1</a:t>
            </a:r>
            <a:endParaRPr lang="ru-RU" sz="8000" dirty="0">
              <a:solidFill>
                <a:srgbClr val="009900"/>
              </a:solidFill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285720" y="3643314"/>
            <a:ext cx="1643074" cy="857256"/>
          </a:xfrm>
          <a:prstGeom prst="rect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9900"/>
                </a:solidFill>
              </a:rPr>
              <a:t>2</a:t>
            </a:r>
            <a:endParaRPr lang="ru-RU" sz="8000" dirty="0">
              <a:solidFill>
                <a:srgbClr val="009900"/>
              </a:solidFill>
            </a:endParaRPr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285720" y="4714884"/>
            <a:ext cx="1643074" cy="857256"/>
          </a:xfrm>
          <a:prstGeom prst="rect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9900"/>
                </a:solidFill>
              </a:rPr>
              <a:t>3</a:t>
            </a:r>
            <a:endParaRPr lang="ru-RU" sz="8000" dirty="0">
              <a:solidFill>
                <a:srgbClr val="009900"/>
              </a:solidFill>
            </a:endParaRPr>
          </a:p>
        </p:txBody>
      </p: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rect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9900"/>
                </a:solidFill>
              </a:rPr>
              <a:t>4</a:t>
            </a:r>
            <a:endParaRPr lang="ru-RU" sz="8000" dirty="0">
              <a:solidFill>
                <a:srgbClr val="009900"/>
              </a:solidFill>
            </a:endParaRPr>
          </a:p>
        </p:txBody>
      </p:sp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7143768" y="5786454"/>
            <a:ext cx="1643074" cy="857256"/>
          </a:xfrm>
          <a:prstGeom prst="rect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9900"/>
                </a:solidFill>
              </a:rPr>
              <a:t>9</a:t>
            </a:r>
            <a:endParaRPr lang="ru-RU" sz="8000" dirty="0">
              <a:solidFill>
                <a:srgbClr val="009900"/>
              </a:solidFill>
            </a:endParaRPr>
          </a:p>
        </p:txBody>
      </p:sp>
      <p:sp>
        <p:nvSpPr>
          <p:cNvPr id="20" name="Прямоугольник 19">
            <a:hlinkClick r:id="rId4" action="ppaction://hlinksldjump"/>
          </p:cNvPr>
          <p:cNvSpPr/>
          <p:nvPr/>
        </p:nvSpPr>
        <p:spPr>
          <a:xfrm>
            <a:off x="7143768" y="4714884"/>
            <a:ext cx="1643074" cy="857256"/>
          </a:xfrm>
          <a:prstGeom prst="rect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9900"/>
                </a:solidFill>
              </a:rPr>
              <a:t>8</a:t>
            </a:r>
            <a:endParaRPr lang="ru-RU" sz="8000" dirty="0">
              <a:solidFill>
                <a:srgbClr val="009900"/>
              </a:solidFill>
            </a:endParaRPr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7143768" y="3643314"/>
            <a:ext cx="1643074" cy="857256"/>
          </a:xfrm>
          <a:prstGeom prst="rect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9900"/>
                </a:solidFill>
              </a:rPr>
              <a:t>7</a:t>
            </a:r>
            <a:endParaRPr lang="ru-RU" sz="8000" dirty="0">
              <a:solidFill>
                <a:srgbClr val="009900"/>
              </a:solidFill>
            </a:endParaRPr>
          </a:p>
        </p:txBody>
      </p:sp>
      <p:sp>
        <p:nvSpPr>
          <p:cNvPr id="22" name="Прямоугольник 21">
            <a:hlinkClick r:id="rId5" action="ppaction://hlinksldjump"/>
          </p:cNvPr>
          <p:cNvSpPr/>
          <p:nvPr/>
        </p:nvSpPr>
        <p:spPr>
          <a:xfrm>
            <a:off x="7143768" y="2571744"/>
            <a:ext cx="1643074" cy="857256"/>
          </a:xfrm>
          <a:prstGeom prst="rect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9900"/>
                </a:solidFill>
              </a:rPr>
              <a:t>6</a:t>
            </a:r>
            <a:endParaRPr lang="ru-RU" sz="8000" dirty="0">
              <a:solidFill>
                <a:srgbClr val="009900"/>
              </a:solidFill>
            </a:endParaRPr>
          </a:p>
        </p:txBody>
      </p:sp>
      <p:sp>
        <p:nvSpPr>
          <p:cNvPr id="23" name="Прямоугольник 22">
            <a:hlinkClick r:id="rId4" action="ppaction://hlinksldjump"/>
          </p:cNvPr>
          <p:cNvSpPr/>
          <p:nvPr/>
        </p:nvSpPr>
        <p:spPr>
          <a:xfrm>
            <a:off x="7143768" y="1500174"/>
            <a:ext cx="1643074" cy="857256"/>
          </a:xfrm>
          <a:prstGeom prst="rect">
            <a:avLst/>
          </a:prstGeom>
          <a:solidFill>
            <a:srgbClr val="A2F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9900"/>
                </a:solidFill>
              </a:rPr>
              <a:t>5</a:t>
            </a:r>
            <a:endParaRPr lang="ru-RU" sz="8000" dirty="0">
              <a:solidFill>
                <a:srgbClr val="009900"/>
              </a:solidFill>
            </a:endParaRPr>
          </a:p>
        </p:txBody>
      </p:sp>
      <p:pic>
        <p:nvPicPr>
          <p:cNvPr id="16386" name="Picture 2" descr="http://img1.liveinternet.ru/images/attach/c/6/91/833/91833481_4979214_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b="31330"/>
          <a:stretch>
            <a:fillRect/>
          </a:stretch>
        </p:blipFill>
        <p:spPr bwMode="auto">
          <a:xfrm>
            <a:off x="2000232" y="1857364"/>
            <a:ext cx="5075038" cy="3571900"/>
          </a:xfrm>
          <a:prstGeom prst="rect">
            <a:avLst/>
          </a:prstGeom>
          <a:noFill/>
        </p:spPr>
      </p:pic>
      <p:sp>
        <p:nvSpPr>
          <p:cNvPr id="24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Сколько </a:t>
            </a: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бабочек изображено?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  <a:hlinkClick r:id="rId7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cullens.ru/_fr/9/072384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Найдите жёлтый цвет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3" name="Picture 2" descr="http://www.cullens.ru/_fr/9/0723841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285720" y="1428736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00"/>
                </a:solidFill>
              </a:rPr>
              <a:t>0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285720" y="2500306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00"/>
                </a:solidFill>
              </a:rPr>
              <a:t>1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285720" y="3643314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00"/>
                </a:solidFill>
              </a:rPr>
              <a:t>2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285720" y="4714884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00"/>
                </a:solidFill>
              </a:rPr>
              <a:t>3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00"/>
                </a:solidFill>
              </a:rPr>
              <a:t>4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19" name="Прямоугольник 18">
            <a:hlinkClick r:id="rId6" action="ppaction://hlinksldjump"/>
          </p:cNvPr>
          <p:cNvSpPr/>
          <p:nvPr/>
        </p:nvSpPr>
        <p:spPr>
          <a:xfrm>
            <a:off x="7143768" y="5786454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00"/>
                </a:solidFill>
              </a:rPr>
              <a:t>9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20" name="Прямоугольник 19">
            <a:hlinkClick r:id="rId5" action="ppaction://hlinksldjump"/>
          </p:cNvPr>
          <p:cNvSpPr/>
          <p:nvPr/>
        </p:nvSpPr>
        <p:spPr>
          <a:xfrm>
            <a:off x="7143768" y="4714884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00"/>
                </a:solidFill>
              </a:rPr>
              <a:t>8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21" name="Прямоугольник 20">
            <a:hlinkClick r:id="rId5" action="ppaction://hlinksldjump"/>
          </p:cNvPr>
          <p:cNvSpPr/>
          <p:nvPr/>
        </p:nvSpPr>
        <p:spPr>
          <a:xfrm>
            <a:off x="7143768" y="3643314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00"/>
                </a:solidFill>
              </a:rPr>
              <a:t>7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22" name="Прямоугольник 21">
            <a:hlinkClick r:id="rId5" action="ppaction://hlinksldjump"/>
          </p:cNvPr>
          <p:cNvSpPr/>
          <p:nvPr/>
        </p:nvSpPr>
        <p:spPr>
          <a:xfrm>
            <a:off x="7143768" y="2571744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00"/>
                </a:solidFill>
              </a:rPr>
              <a:t>6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23" name="Прямоугольник 22">
            <a:hlinkClick r:id="rId5" action="ppaction://hlinksldjump"/>
          </p:cNvPr>
          <p:cNvSpPr/>
          <p:nvPr/>
        </p:nvSpPr>
        <p:spPr>
          <a:xfrm>
            <a:off x="7143768" y="1500174"/>
            <a:ext cx="1643074" cy="85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C0000"/>
                </a:solidFill>
              </a:rPr>
              <a:t>5</a:t>
            </a:r>
            <a:endParaRPr lang="ru-RU" sz="8000" dirty="0">
              <a:solidFill>
                <a:srgbClr val="CC0000"/>
              </a:solidFill>
            </a:endParaRPr>
          </a:p>
        </p:txBody>
      </p:sp>
      <p:sp>
        <p:nvSpPr>
          <p:cNvPr id="24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Сколько </a:t>
            </a: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цветочков  изображено?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  <a:hlinkClick r:id="rId7" action="ppaction://hlinksldjump"/>
            </a:endParaRPr>
          </a:p>
        </p:txBody>
      </p:sp>
      <p:pic>
        <p:nvPicPr>
          <p:cNvPr id="36866" name="Picture 2" descr="http://www.nationalflowers.ru/upload/iblock/9c4/9c46d1864f26f8bd5007587d2f40ef6b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1952621"/>
            <a:ext cx="4905378" cy="4905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281</Words>
  <PresentationFormat>Экран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Посчитай, сколько?</vt:lpstr>
      <vt:lpstr>Сколько пальцев на руке?</vt:lpstr>
      <vt:lpstr>Найдите красный цвет</vt:lpstr>
      <vt:lpstr>Найдите синий цвет</vt:lpstr>
      <vt:lpstr>Найдите зеленый цвет</vt:lpstr>
      <vt:lpstr>Найдите оранжевый цвет</vt:lpstr>
      <vt:lpstr>Найдите голубой цвет</vt:lpstr>
      <vt:lpstr>Найдите жёлтый цвет</vt:lpstr>
      <vt:lpstr>Найдите жёлтый цвет</vt:lpstr>
      <vt:lpstr>Найдите жёлтый цвет</vt:lpstr>
      <vt:lpstr>Правильно! Молодцы!</vt:lpstr>
      <vt:lpstr>Правильно! Молодцы!</vt:lpstr>
      <vt:lpstr>Правильно! Молодцы!</vt:lpstr>
      <vt:lpstr>Правильно! Молодцы!</vt:lpstr>
      <vt:lpstr>Правильно! Молодцы!</vt:lpstr>
      <vt:lpstr>Правильно! Молодцы!</vt:lpstr>
      <vt:lpstr>Правильно! Молодцы!</vt:lpstr>
      <vt:lpstr>Правильно! Молодцы!</vt:lpstr>
      <vt:lpstr>Правильно! Молодцы!</vt:lpstr>
      <vt:lpstr>Неправильно! Давайте попробуем снова?</vt:lpstr>
      <vt:lpstr>Неправильно! Давайте попробуем снова?</vt:lpstr>
      <vt:lpstr>Неправильно! Давайте попробуем снова?</vt:lpstr>
      <vt:lpstr>Неправильно! Давайте попробуем снова?</vt:lpstr>
      <vt:lpstr>Неправильно! Давайте попробуем снова?</vt:lpstr>
      <vt:lpstr>Неправильно! Давайте попробуем снова?</vt:lpstr>
      <vt:lpstr>Неправильно! Давайте попробуем снова?</vt:lpstr>
      <vt:lpstr>Неправильно! Давайте попробуем снова?</vt:lpstr>
      <vt:lpstr>Неправильно! Давайте попробуем снова?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ЦВЕТА</dc:title>
  <dc:creator>Вика</dc:creator>
  <cp:lastModifiedBy>user</cp:lastModifiedBy>
  <cp:revision>38</cp:revision>
  <dcterms:created xsi:type="dcterms:W3CDTF">2015-02-04T19:11:28Z</dcterms:created>
  <dcterms:modified xsi:type="dcterms:W3CDTF">2016-05-06T09:15:21Z</dcterms:modified>
</cp:coreProperties>
</file>