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71" r:id="rId3"/>
    <p:sldId id="262" r:id="rId4"/>
    <p:sldId id="287" r:id="rId5"/>
    <p:sldId id="268" r:id="rId6"/>
    <p:sldId id="277" r:id="rId7"/>
    <p:sldId id="257" r:id="rId8"/>
    <p:sldId id="258" r:id="rId9"/>
    <p:sldId id="274" r:id="rId10"/>
    <p:sldId id="279" r:id="rId11"/>
    <p:sldId id="273" r:id="rId12"/>
    <p:sldId id="280" r:id="rId13"/>
    <p:sldId id="275" r:id="rId14"/>
    <p:sldId id="284" r:id="rId15"/>
    <p:sldId id="259" r:id="rId16"/>
    <p:sldId id="281" r:id="rId17"/>
    <p:sldId id="286" r:id="rId18"/>
    <p:sldId id="285" r:id="rId19"/>
    <p:sldId id="263" r:id="rId20"/>
    <p:sldId id="269" r:id="rId21"/>
    <p:sldId id="265" r:id="rId22"/>
    <p:sldId id="282" r:id="rId23"/>
    <p:sldId id="276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91" autoAdjust="0"/>
    <p:restoredTop sz="94660"/>
  </p:normalViewPr>
  <p:slideViewPr>
    <p:cSldViewPr>
      <p:cViewPr>
        <p:scale>
          <a:sx n="70" d="100"/>
          <a:sy n="70" d="100"/>
        </p:scale>
        <p:origin x="-116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8B288-1C81-48C5-A18F-AC376A8710A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B804-4843-4E3A-A64D-D680EA002C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2B804-4843-4E3A-A64D-D680EA002CB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5391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391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391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391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391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391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391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391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391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391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391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5F1723-B263-4A83-BFCD-BF228612DE8C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5391">
    <p:push dir="u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cuments\EA%20Games\Desktop\&#1042;&#1086;&#1077;&#1085;&#1085;&#1099;&#1077;%20&#1087;&#1077;&#1089;&#1085;&#1080;%20-%20&#1087;&#1077;&#1089;&#1085;&#1103;%20&#1080;&#1079;%20&#1092;&#1080;&#1083;&#1100;&#1084;&#1072;%20&#1086;&#1092;&#1080;&#1094;&#1077;&#1088;&#1099;%20(mp3ostrov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8229600" cy="290892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День Победы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5" name="Военные песни - песня из фильма офицеры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237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9816032"/>
      </p:ext>
    </p:extLst>
  </p:cSld>
  <p:clrMapOvr>
    <a:masterClrMapping/>
  </p:clrMapOvr>
  <p:transition spd="slow" advClick="0" advTm="314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99_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289580" cy="5636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5828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Picture 8" descr="Картинка 36 из 1271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92900" cy="5534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52390507"/>
      </p:ext>
    </p:extLst>
  </p:cSld>
  <p:clrMapOvr>
    <a:masterClrMapping/>
  </p:clrMapOvr>
  <p:transition spd="slow" advTm="5218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72154010_1_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69482" cy="6127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5407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Каждая битва приближала долгожданную Победу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Picture 5" descr="http://pics2.pokazuha.ru/p442/k/p/6790646fpk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97037"/>
            <a:ext cx="6743700" cy="451485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6966560"/>
      </p:ext>
    </p:extLst>
  </p:cSld>
  <p:clrMapOvr>
    <a:masterClrMapping/>
  </p:clrMapOvr>
  <p:transition spd="slow" advTm="539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Вторая Мировая Война(фотоподборка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854" y="404664"/>
            <a:ext cx="8051030" cy="6192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536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Победным маршем наши войска дошли до самого Берлина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399662"/>
            <a:ext cx="7629078" cy="5178679"/>
          </a:xfr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48926266"/>
      </p:ext>
    </p:extLst>
  </p:cSld>
  <p:clrMapOvr>
    <a:masterClrMapping/>
  </p:clrMapOvr>
  <p:transition spd="slow" advTm="5203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144474" cy="6030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4531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659685" cy="574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47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88424" cy="6291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470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Дорогой ценой досталась нам Победа…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772816"/>
            <a:ext cx="5688632" cy="4536504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88162558"/>
      </p:ext>
    </p:extLst>
  </p:cSld>
  <p:clrMapOvr>
    <a:masterClrMapping/>
  </p:clrMapOvr>
  <p:transition spd="slow" advTm="5813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836712"/>
            <a:ext cx="8038910" cy="5220072"/>
          </a:xfrm>
          <a:solidFill>
            <a:schemeClr val="bg1"/>
          </a:solidFill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79556496"/>
      </p:ext>
    </p:extLst>
  </p:cSld>
  <p:clrMapOvr>
    <a:masterClrMapping/>
  </p:clrMapOvr>
  <p:transition spd="slow" advTm="514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Миллионы защитников Родины погибли на полях сражений…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772816"/>
            <a:ext cx="5760639" cy="4536504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89964406"/>
      </p:ext>
    </p:extLst>
  </p:cSld>
  <p:clrMapOvr>
    <a:masterClrMapping/>
  </p:clrMapOvr>
  <p:transition spd="slow" advTm="7937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Мы помним о подвигах наших дедов и прадедов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550" y="1668462"/>
            <a:ext cx="5676900" cy="4572000"/>
          </a:xfr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85929922"/>
      </p:ext>
    </p:extLst>
  </p:cSld>
  <p:clrMapOvr>
    <a:masterClrMapping/>
  </p:clrMapOvr>
  <p:transition spd="slow" advTm="5219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740154" cy="5262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5094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_RDD92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28448"/>
            <a:ext cx="3995936" cy="5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18658"/>
          <p:cNvPicPr>
            <a:picLocks noChangeAspect="1" noChangeArrowheads="1"/>
          </p:cNvPicPr>
          <p:nvPr/>
        </p:nvPicPr>
        <p:blipFill>
          <a:blip r:embed="rId3" cstate="print"/>
          <a:srcRect r="11802"/>
          <a:stretch>
            <a:fillRect/>
          </a:stretch>
        </p:blipFill>
        <p:spPr bwMode="auto">
          <a:xfrm>
            <a:off x="0" y="188640"/>
            <a:ext cx="51886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5154906"/>
      </p:ext>
    </p:extLst>
  </p:cSld>
  <p:clrMapOvr>
    <a:masterClrMapping/>
  </p:clrMapOvr>
  <p:transition spd="slow" advTm="5765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Вечная слава героям!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33265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4" descr="вечны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812817" cy="506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42283835"/>
      </p:ext>
    </p:extLst>
  </p:cSld>
  <p:clrMapOvr>
    <a:masterClrMapping/>
  </p:clrMapOvr>
  <p:transition spd="slow" advTm="12438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4664"/>
            <a:ext cx="7742722" cy="5948052"/>
          </a:xfr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43088553"/>
      </p:ext>
    </p:extLst>
  </p:cSld>
  <p:clrMapOvr>
    <a:masterClrMapping/>
  </p:clrMapOvr>
  <p:transition spd="slow" advTm="6016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1m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142" y="620688"/>
            <a:ext cx="8472704" cy="5752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5641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60648"/>
            <a:ext cx="6232152" cy="6284413"/>
          </a:xfr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06155418"/>
      </p:ext>
    </p:extLst>
  </p:cSld>
  <p:clrMapOvr>
    <a:masterClrMapping/>
  </p:clrMapOvr>
  <p:transition spd="slow" advTm="5359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9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6800" y="548680"/>
            <a:ext cx="7351956" cy="580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76672"/>
            <a:ext cx="7824668" cy="6100588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20282695"/>
      </p:ext>
    </p:extLst>
  </p:cSld>
  <p:clrMapOvr>
    <a:masterClrMapping/>
  </p:clrMapOvr>
  <p:transition spd="slow" advTm="5343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76672"/>
            <a:ext cx="8207148" cy="5904656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84506345"/>
      </p:ext>
    </p:extLst>
  </p:cSld>
  <p:clrMapOvr>
    <a:masterClrMapping/>
  </p:clrMapOvr>
  <p:transition spd="slow" advTm="5563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404664"/>
            <a:ext cx="8284965" cy="5760640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8969773"/>
      </p:ext>
    </p:extLst>
  </p:cSld>
  <p:clrMapOvr>
    <a:masterClrMapping/>
  </p:clrMapOvr>
  <p:transition spd="slow" advTm="5094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400</TotalTime>
  <Words>42</Words>
  <Application>Microsoft Office PowerPoint</Application>
  <PresentationFormat>Экран (4:3)</PresentationFormat>
  <Paragraphs>8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День Победы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Каждая битва приближала долгожданную Победу</vt:lpstr>
      <vt:lpstr>Слайд 14</vt:lpstr>
      <vt:lpstr>Победным маршем наши войска дошли до самого Берлина</vt:lpstr>
      <vt:lpstr>Слайд 16</vt:lpstr>
      <vt:lpstr>Слайд 17</vt:lpstr>
      <vt:lpstr>Слайд 18</vt:lpstr>
      <vt:lpstr>Дорогой ценой досталась нам Победа…</vt:lpstr>
      <vt:lpstr>Миллионы защитников Родины погибли на полях сражений…</vt:lpstr>
      <vt:lpstr>Мы помним о подвигах наших дедов и прадедов</vt:lpstr>
      <vt:lpstr>Слайд 22</vt:lpstr>
      <vt:lpstr>Слайд 23</vt:lpstr>
      <vt:lpstr>Вечная слава героям!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</dc:title>
  <dc:creator>Наташа</dc:creator>
  <cp:lastModifiedBy>User</cp:lastModifiedBy>
  <cp:revision>39</cp:revision>
  <dcterms:created xsi:type="dcterms:W3CDTF">2013-03-18T08:15:22Z</dcterms:created>
  <dcterms:modified xsi:type="dcterms:W3CDTF">2015-04-07T16:30:40Z</dcterms:modified>
</cp:coreProperties>
</file>