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D9787D-EF48-4B38-B2A2-54DC1F3412DD}" type="datetimeFigureOut">
              <a:rPr lang="ru-RU" smtClean="0"/>
              <a:pPr/>
              <a:t>25.04.2013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6F6E4CF-7683-4427-9470-2500FD4195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package" Target="../embeddings/_________Microsoft_Office_Word4.doc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package" Target="../embeddings/_________Microsoft_Office_Word6.docx"/><Relationship Id="rId4" Type="http://schemas.openxmlformats.org/officeDocument/2006/relationships/package" Target="../embeddings/_________Microsoft_Office_Word5.doc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_________Microsoft_Office_Word2.docx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548680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3399"/>
                </a:solidFill>
              </a:rPr>
              <a:t>Построение графиков сложных функций с использованием информационных технологий</a:t>
            </a:r>
            <a:endParaRPr lang="ru-RU" sz="2800" b="1" i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8369" y="548680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99"/>
                </a:solidFill>
              </a:rPr>
              <a:t>«Математический  конструктор»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34850" t="32187" r="31350" b="27676"/>
          <a:stretch>
            <a:fillRect/>
          </a:stretch>
        </p:blipFill>
        <p:spPr bwMode="auto">
          <a:xfrm>
            <a:off x="4644008" y="1124744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1520" y="1484784"/>
          <a:ext cx="3854450" cy="4459287"/>
        </p:xfrm>
        <a:graphic>
          <a:graphicData uri="http://schemas.openxmlformats.org/presentationml/2006/ole">
            <p:oleObj spid="_x0000_s26627" name="Документ" r:id="rId4" imgW="3854039" imgH="44588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8369" y="404664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99"/>
                </a:solidFill>
              </a:rPr>
              <a:t>«Математический  конструктор»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33970" t="16232" r="31599" b="42099"/>
          <a:stretch>
            <a:fillRect/>
          </a:stretch>
        </p:blipFill>
        <p:spPr bwMode="auto">
          <a:xfrm>
            <a:off x="4427984" y="908720"/>
            <a:ext cx="424847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23528" y="1124744"/>
          <a:ext cx="4160838" cy="2376264"/>
        </p:xfrm>
        <a:graphic>
          <a:graphicData uri="http://schemas.openxmlformats.org/presentationml/2006/ole">
            <p:oleObj spid="_x0000_s27650" name="Документ" r:id="rId4" imgW="4160155" imgH="2683464" progId="Word.Document.12">
              <p:embed/>
            </p:oleObj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34494" y="4725144"/>
          <a:ext cx="4671463" cy="1944216"/>
        </p:xfrm>
        <a:graphic>
          <a:graphicData uri="http://schemas.openxmlformats.org/presentationml/2006/ole">
            <p:oleObj spid="_x0000_s27651" name="Документ" r:id="rId5" imgW="3608754" imgH="150141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924944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99"/>
                </a:solidFill>
              </a:rPr>
              <a:t>Преобразования графиков</a:t>
            </a:r>
            <a:endParaRPr lang="ru-RU" sz="2400" b="1" i="1" dirty="0">
              <a:solidFill>
                <a:srgbClr val="009999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15454" t="27723" r="63019" b="36284"/>
          <a:stretch>
            <a:fillRect/>
          </a:stretch>
        </p:blipFill>
        <p:spPr bwMode="auto">
          <a:xfrm>
            <a:off x="395536" y="548680"/>
            <a:ext cx="252028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18539" t="18297" r="58613" b="50598"/>
          <a:stretch>
            <a:fillRect/>
          </a:stretch>
        </p:blipFill>
        <p:spPr bwMode="auto">
          <a:xfrm>
            <a:off x="5292080" y="404664"/>
            <a:ext cx="28197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11773" t="38284" r="62833" b="24245"/>
          <a:stretch>
            <a:fillRect/>
          </a:stretch>
        </p:blipFill>
        <p:spPr bwMode="auto">
          <a:xfrm>
            <a:off x="467544" y="3717032"/>
            <a:ext cx="3024336" cy="2614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 l="5622" t="34323" r="68585" b="30628"/>
          <a:stretch>
            <a:fillRect/>
          </a:stretch>
        </p:blipFill>
        <p:spPr bwMode="auto">
          <a:xfrm>
            <a:off x="4139952" y="3861048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068" y="260648"/>
            <a:ext cx="75777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99"/>
                </a:solidFill>
              </a:rPr>
              <a:t>Построение графиков уравнений вида</a:t>
            </a:r>
          </a:p>
          <a:p>
            <a:pPr algn="ctr"/>
            <a:endParaRPr lang="ru-RU" sz="2000" b="1" i="1" dirty="0">
              <a:solidFill>
                <a:srgbClr val="009999"/>
              </a:solidFill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7" y="764704"/>
            <a:ext cx="2088232" cy="57258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83568" y="354623"/>
            <a:ext cx="77048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80975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 rot="10800000" flipV="1">
            <a:off x="3851920" y="2420888"/>
            <a:ext cx="720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A5A5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" name="Рисунок 3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323528" y="1772816"/>
          <a:ext cx="4644008" cy="4536504"/>
        </p:xfrm>
        <a:graphic>
          <a:graphicData uri="http://schemas.openxmlformats.org/presentationml/2006/ole">
            <p:oleObj spid="_x0000_s7169" name="Документ" r:id="rId5" imgW="6094394" imgH="406462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2990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99"/>
                </a:solidFill>
              </a:rPr>
              <a:t>Приемы построения графиков функций , </a:t>
            </a:r>
          </a:p>
          <a:p>
            <a:pPr algn="ctr"/>
            <a:r>
              <a:rPr lang="ru-RU" sz="2800" b="1" i="1" dirty="0" smtClean="0">
                <a:solidFill>
                  <a:srgbClr val="009999"/>
                </a:solidFill>
              </a:rPr>
              <a:t>содержащих модуль.</a:t>
            </a:r>
            <a:endParaRPr lang="ru-RU" sz="2800" b="1" i="1" dirty="0">
              <a:solidFill>
                <a:srgbClr val="009999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402341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0975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3" cstate="print"/>
          <a:srcRect l="16098" t="20055" r="22128" b="27369"/>
          <a:stretch>
            <a:fillRect/>
          </a:stretch>
        </p:blipFill>
        <p:spPr bwMode="auto">
          <a:xfrm>
            <a:off x="3995936" y="1628800"/>
            <a:ext cx="460851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4" cstate="print"/>
          <a:srcRect l="6562" t="26403" r="68956" b="30822"/>
          <a:stretch>
            <a:fillRect/>
          </a:stretch>
        </p:blipFill>
        <p:spPr bwMode="auto">
          <a:xfrm>
            <a:off x="395536" y="1844824"/>
            <a:ext cx="3252960" cy="32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65" name="Picture 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340768"/>
            <a:ext cx="3111998" cy="504056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5A5A5A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x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/>
        </p:nvGraphicFramePr>
        <p:xfrm>
          <a:off x="1115616" y="4869160"/>
          <a:ext cx="7632848" cy="1774528"/>
        </p:xfrm>
        <a:graphic>
          <a:graphicData uri="http://schemas.openxmlformats.org/presentationml/2006/ole">
            <p:oleObj spid="_x0000_s6151" name="Документ" r:id="rId6" imgW="5633950" imgH="215346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5486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9999"/>
                </a:solidFill>
              </a:rPr>
              <a:t>«</a:t>
            </a:r>
            <a:r>
              <a:rPr lang="en-US" sz="2800" b="1" i="1" dirty="0" smtClean="0">
                <a:solidFill>
                  <a:srgbClr val="009999"/>
                </a:solidFill>
              </a:rPr>
              <a:t>Advanced </a:t>
            </a:r>
            <a:r>
              <a:rPr lang="en-US" sz="2800" b="1" i="1" dirty="0" err="1" smtClean="0">
                <a:solidFill>
                  <a:srgbClr val="009999"/>
                </a:solidFill>
              </a:rPr>
              <a:t>Grapher</a:t>
            </a:r>
            <a:r>
              <a:rPr lang="ru-RU" sz="2800" b="1" i="1" dirty="0" smtClean="0">
                <a:solidFill>
                  <a:srgbClr val="009999"/>
                </a:solidFill>
              </a:rPr>
              <a:t>»</a:t>
            </a:r>
            <a:endParaRPr lang="ru-RU" sz="2800" b="1" i="1" dirty="0" smtClean="0">
              <a:solidFill>
                <a:srgbClr val="009999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886" r="805" b="4620"/>
          <a:stretch/>
        </p:blipFill>
        <p:spPr bwMode="auto">
          <a:xfrm>
            <a:off x="395536" y="1052736"/>
            <a:ext cx="5930058" cy="43856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/>
          <a:srcRect r="35416" b="83466"/>
          <a:stretch/>
        </p:blipFill>
        <p:spPr bwMode="auto">
          <a:xfrm>
            <a:off x="1835696" y="1988840"/>
            <a:ext cx="6200410" cy="1112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4" cstate="print"/>
          <a:srcRect l="2" t="-1415" r="61173" b="73321"/>
          <a:stretch/>
        </p:blipFill>
        <p:spPr bwMode="auto">
          <a:xfrm>
            <a:off x="1907704" y="4077072"/>
            <a:ext cx="6062261" cy="22694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/>
          <a:srcRect l="38535" t="22100" r="38962" b="22458"/>
          <a:stretch/>
        </p:blipFill>
        <p:spPr bwMode="auto">
          <a:xfrm>
            <a:off x="755576" y="980728"/>
            <a:ext cx="2662199" cy="3690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21472" y="404664"/>
            <a:ext cx="3466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99"/>
                </a:solidFill>
              </a:rPr>
              <a:t>«</a:t>
            </a:r>
            <a:r>
              <a:rPr lang="en-US" sz="2400" b="1" i="1" dirty="0" smtClean="0">
                <a:solidFill>
                  <a:srgbClr val="009999"/>
                </a:solidFill>
              </a:rPr>
              <a:t>Advanced </a:t>
            </a:r>
            <a:r>
              <a:rPr lang="en-US" sz="2400" b="1" i="1" dirty="0" err="1" smtClean="0">
                <a:solidFill>
                  <a:srgbClr val="009999"/>
                </a:solidFill>
              </a:rPr>
              <a:t>Grapher</a:t>
            </a:r>
            <a:r>
              <a:rPr lang="ru-RU" sz="2400" b="1" i="1" dirty="0" smtClean="0">
                <a:solidFill>
                  <a:srgbClr val="009999"/>
                </a:solidFill>
              </a:rPr>
              <a:t>»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39120" t="23096" r="38910" b="22749"/>
          <a:stretch/>
        </p:blipFill>
        <p:spPr bwMode="auto">
          <a:xfrm>
            <a:off x="1979712" y="3140968"/>
            <a:ext cx="2580931" cy="3569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6331" b="22180"/>
          <a:stretch>
            <a:fillRect/>
          </a:stretch>
        </p:blipFill>
        <p:spPr bwMode="auto">
          <a:xfrm>
            <a:off x="4860032" y="1196752"/>
            <a:ext cx="34520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8717" y="476672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99"/>
                </a:solidFill>
              </a:rPr>
              <a:t>«Математический  конструктор»</a:t>
            </a:r>
            <a:endParaRPr lang="ru-RU" sz="2400" b="1" i="1" dirty="0" smtClean="0">
              <a:solidFill>
                <a:srgbClr val="009999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r="34420" b="83374"/>
          <a:stretch>
            <a:fillRect/>
          </a:stretch>
        </p:blipFill>
        <p:spPr bwMode="auto">
          <a:xfrm>
            <a:off x="323528" y="980728"/>
            <a:ext cx="756084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t="1709" r="37787" b="10256"/>
          <a:stretch>
            <a:fillRect/>
          </a:stretch>
        </p:blipFill>
        <p:spPr bwMode="auto">
          <a:xfrm>
            <a:off x="611560" y="2276872"/>
            <a:ext cx="76328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727280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r="-1362" b="17822"/>
          <a:stretch>
            <a:fillRect/>
          </a:stretch>
        </p:blipFill>
        <p:spPr bwMode="auto">
          <a:xfrm>
            <a:off x="611560" y="1700808"/>
            <a:ext cx="756084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26036" r="-10" b="14191"/>
          <a:stretch>
            <a:fillRect/>
          </a:stretch>
        </p:blipFill>
        <p:spPr bwMode="auto">
          <a:xfrm>
            <a:off x="2483768" y="2132856"/>
            <a:ext cx="5688632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54353" y="260648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99"/>
                </a:solidFill>
              </a:rPr>
              <a:t>«Математический  конструктор»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6401" y="620688"/>
            <a:ext cx="5995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9999"/>
                </a:solidFill>
              </a:rPr>
              <a:t>«Математический  конструктор»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139952" y="1268760"/>
          <a:ext cx="4451350" cy="1406525"/>
        </p:xfrm>
        <a:graphic>
          <a:graphicData uri="http://schemas.openxmlformats.org/presentationml/2006/ole">
            <p:oleObj spid="_x0000_s21509" name="Документ" r:id="rId3" imgW="4452126" imgH="1407081" progId="Word.Document.12">
              <p:embed/>
            </p:oleObj>
          </a:graphicData>
        </a:graphic>
      </p:graphicFrame>
      <p:pic>
        <p:nvPicPr>
          <p:cNvPr id="10" name="Рисунок 9"/>
          <p:cNvPicPr/>
          <p:nvPr/>
        </p:nvPicPr>
        <p:blipFill>
          <a:blip r:embed="rId4" cstate="print"/>
          <a:srcRect l="39943" t="35070" r="35061" b="37275"/>
          <a:stretch>
            <a:fillRect/>
          </a:stretch>
        </p:blipFill>
        <p:spPr bwMode="auto">
          <a:xfrm>
            <a:off x="1259632" y="2420888"/>
            <a:ext cx="43924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503</TotalTime>
  <Words>54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Эркер</vt:lpstr>
      <vt:lpstr>Документ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46</cp:revision>
  <dcterms:created xsi:type="dcterms:W3CDTF">2013-04-22T12:53:13Z</dcterms:created>
  <dcterms:modified xsi:type="dcterms:W3CDTF">2013-04-24T20:30:26Z</dcterms:modified>
</cp:coreProperties>
</file>