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2"/>
  </p:notesMasterIdLst>
  <p:sldIdLst>
    <p:sldId id="256" r:id="rId2"/>
    <p:sldId id="257" r:id="rId3"/>
    <p:sldId id="265" r:id="rId4"/>
    <p:sldId id="259" r:id="rId5"/>
    <p:sldId id="266" r:id="rId6"/>
    <p:sldId id="261" r:id="rId7"/>
    <p:sldId id="264" r:id="rId8"/>
    <p:sldId id="260" r:id="rId9"/>
    <p:sldId id="262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65326-5CB9-4AB3-9C3D-D65491F5CF3F}" type="datetimeFigureOut">
              <a:rPr lang="ru-RU" smtClean="0"/>
              <a:t>20.03.2016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FA357-FAEC-4887-A5BF-832E05F67C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528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A357-FAEC-4887-A5BF-832E05F67C7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928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A357-FAEC-4887-A5BF-832E05F67C7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271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A357-FAEC-4887-A5BF-832E05F67C7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91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603-960A-46E1-8BB9-F46C217586E7}" type="datetimeFigureOut">
              <a:rPr lang="ru-RU" smtClean="0"/>
              <a:t>20.03.2016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E517-FA22-4325-A791-D0FBE77E20F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049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603-960A-46E1-8BB9-F46C217586E7}" type="datetimeFigureOut">
              <a:rPr lang="ru-RU" smtClean="0"/>
              <a:t>20.03.2016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E517-FA22-4325-A791-D0FBE77E2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735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603-960A-46E1-8BB9-F46C217586E7}" type="datetimeFigureOut">
              <a:rPr lang="ru-RU" smtClean="0"/>
              <a:t>20.03.2016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E517-FA22-4325-A791-D0FBE77E2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30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603-960A-46E1-8BB9-F46C217586E7}" type="datetimeFigureOut">
              <a:rPr lang="ru-RU" smtClean="0"/>
              <a:t>20.03.2016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E517-FA22-4325-A791-D0FBE77E2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62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603-960A-46E1-8BB9-F46C217586E7}" type="datetimeFigureOut">
              <a:rPr lang="ru-RU" smtClean="0"/>
              <a:t>20.03.2016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E517-FA22-4325-A791-D0FBE77E20F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485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603-960A-46E1-8BB9-F46C217586E7}" type="datetimeFigureOut">
              <a:rPr lang="ru-RU" smtClean="0"/>
              <a:t>20.03.2016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E517-FA22-4325-A791-D0FBE77E2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41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603-960A-46E1-8BB9-F46C217586E7}" type="datetimeFigureOut">
              <a:rPr lang="ru-RU" smtClean="0"/>
              <a:t>20.03.2016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E517-FA22-4325-A791-D0FBE77E2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73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603-960A-46E1-8BB9-F46C217586E7}" type="datetimeFigureOut">
              <a:rPr lang="ru-RU" smtClean="0"/>
              <a:t>20.03.2016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E517-FA22-4325-A791-D0FBE77E2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398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603-960A-46E1-8BB9-F46C217586E7}" type="datetimeFigureOut">
              <a:rPr lang="ru-RU" smtClean="0"/>
              <a:t>20.03.2016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E517-FA22-4325-A791-D0FBE77E2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041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59BF603-960A-46E1-8BB9-F46C217586E7}" type="datetimeFigureOut">
              <a:rPr lang="ru-RU" smtClean="0"/>
              <a:t>20.03.2016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32E517-FA22-4325-A791-D0FBE77E2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11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603-960A-46E1-8BB9-F46C217586E7}" type="datetimeFigureOut">
              <a:rPr lang="ru-RU" smtClean="0"/>
              <a:t>20.03.2016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E517-FA22-4325-A791-D0FBE77E2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97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9BF603-960A-46E1-8BB9-F46C217586E7}" type="datetimeFigureOut">
              <a:rPr lang="ru-RU" smtClean="0"/>
              <a:t>20.03.2016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132E517-FA22-4325-A791-D0FBE77E20F1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33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719" y="582706"/>
            <a:ext cx="7628964" cy="578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8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43267" r="28138" b="6145"/>
          <a:stretch/>
        </p:blipFill>
        <p:spPr>
          <a:xfrm>
            <a:off x="407498" y="1057836"/>
            <a:ext cx="3845859" cy="2955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86604"/>
            <a:ext cx="9108142" cy="77123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День рождение, чаепитие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t="27451" r="14117"/>
          <a:stretch/>
        </p:blipFill>
        <p:spPr>
          <a:xfrm>
            <a:off x="5244353" y="1153601"/>
            <a:ext cx="3877631" cy="2955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48757" r="30828" b="14249"/>
          <a:stretch/>
        </p:blipFill>
        <p:spPr>
          <a:xfrm>
            <a:off x="8077201" y="3528464"/>
            <a:ext cx="3541058" cy="2727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32" r="29259" b="9674"/>
          <a:stretch/>
        </p:blipFill>
        <p:spPr>
          <a:xfrm>
            <a:off x="2443985" y="3528464"/>
            <a:ext cx="3618743" cy="2814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015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587" y="208428"/>
            <a:ext cx="6176683" cy="5715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94" y="208428"/>
            <a:ext cx="493731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30015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Ребёнок с синдромом Дауна 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 </a:t>
            </a:r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коррекционно-развивающем пространстве 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Дудинской 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общеобразовательной школы-интерната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8894" y="1845734"/>
            <a:ext cx="10366786" cy="402336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Главная задача - достижение </a:t>
            </a:r>
            <a:r>
              <a:rPr lang="ru-RU" sz="2400" dirty="0">
                <a:solidFill>
                  <a:srgbClr val="7030A0"/>
                </a:solidFill>
              </a:rPr>
              <a:t>ситуации в обучении, когда </a:t>
            </a:r>
            <a:r>
              <a:rPr lang="ru-RU" sz="2400" dirty="0" smtClean="0">
                <a:solidFill>
                  <a:srgbClr val="7030A0"/>
                </a:solidFill>
              </a:rPr>
              <a:t>ребёнок испытывает </a:t>
            </a:r>
            <a:r>
              <a:rPr lang="ru-RU" sz="2400" dirty="0">
                <a:solidFill>
                  <a:srgbClr val="7030A0"/>
                </a:solidFill>
              </a:rPr>
              <a:t>радость от посещения школы, когда </a:t>
            </a:r>
            <a:r>
              <a:rPr lang="ru-RU" sz="2400" dirty="0" smtClean="0">
                <a:solidFill>
                  <a:srgbClr val="7030A0"/>
                </a:solidFill>
              </a:rPr>
              <a:t>ему </a:t>
            </a:r>
            <a:r>
              <a:rPr lang="ru-RU" sz="2400" dirty="0">
                <a:solidFill>
                  <a:srgbClr val="7030A0"/>
                </a:solidFill>
              </a:rPr>
              <a:t>комфортно в стенах учреждения.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54" y="2578633"/>
            <a:ext cx="3871632" cy="31526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894" y="3189227"/>
            <a:ext cx="3526530" cy="27487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210" y="2591829"/>
            <a:ext cx="3552825" cy="23879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753" y="3818965"/>
            <a:ext cx="3532094" cy="253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0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3" t="14509" r="26863" b="18824"/>
          <a:stretch/>
        </p:blipFill>
        <p:spPr>
          <a:xfrm>
            <a:off x="224414" y="680820"/>
            <a:ext cx="3242038" cy="321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03295" y="286603"/>
            <a:ext cx="8274424" cy="65469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Учебные занятия</a:t>
            </a:r>
            <a:endParaRPr lang="ru-RU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5" t="33857" r="-1162" b="16993"/>
          <a:stretch/>
        </p:blipFill>
        <p:spPr>
          <a:xfrm>
            <a:off x="4057714" y="1048870"/>
            <a:ext cx="3447630" cy="3370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8" t="2614" r="26986" b="23137"/>
          <a:stretch/>
        </p:blipFill>
        <p:spPr>
          <a:xfrm>
            <a:off x="487141" y="3363863"/>
            <a:ext cx="3197353" cy="2939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29935" r="47549" b="26013"/>
          <a:stretch/>
        </p:blipFill>
        <p:spPr>
          <a:xfrm>
            <a:off x="4384005" y="3732041"/>
            <a:ext cx="2895707" cy="2471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6" t="7712" r="22059" b="25098"/>
          <a:stretch/>
        </p:blipFill>
        <p:spPr>
          <a:xfrm>
            <a:off x="8158201" y="470576"/>
            <a:ext cx="3639036" cy="2893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5" t="7581" r="28089" b="30588"/>
          <a:stretch/>
        </p:blipFill>
        <p:spPr>
          <a:xfrm>
            <a:off x="7979224" y="3260756"/>
            <a:ext cx="3368840" cy="2942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654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8376" y="286604"/>
            <a:ext cx="6732495" cy="79812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Перемена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0" r="19570" b="21237"/>
          <a:stretch/>
        </p:blipFill>
        <p:spPr>
          <a:xfrm>
            <a:off x="139942" y="389832"/>
            <a:ext cx="3286341" cy="3357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16304" b="10719"/>
          <a:stretch/>
        </p:blipFill>
        <p:spPr>
          <a:xfrm>
            <a:off x="2454500" y="1882022"/>
            <a:ext cx="3203111" cy="361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2" r="11656" b="10458"/>
          <a:stretch/>
        </p:blipFill>
        <p:spPr>
          <a:xfrm>
            <a:off x="5084056" y="2859742"/>
            <a:ext cx="3127429" cy="3572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7189" r="13747" b="21961"/>
          <a:stretch/>
        </p:blipFill>
        <p:spPr>
          <a:xfrm>
            <a:off x="7437297" y="286603"/>
            <a:ext cx="3293455" cy="3209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26274" r="29559" b="6537"/>
          <a:stretch/>
        </p:blipFill>
        <p:spPr>
          <a:xfrm>
            <a:off x="8686546" y="3182468"/>
            <a:ext cx="3254442" cy="3119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042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3"/>
          <a:stretch/>
        </p:blipFill>
        <p:spPr>
          <a:xfrm>
            <a:off x="8444753" y="2740945"/>
            <a:ext cx="3318629" cy="35141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6" t="28235" r="10784"/>
          <a:stretch/>
        </p:blipFill>
        <p:spPr>
          <a:xfrm>
            <a:off x="337178" y="941294"/>
            <a:ext cx="3277065" cy="35948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654691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Внеурочная деятельность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7" t="2876" r="675" b="3922"/>
          <a:stretch/>
        </p:blipFill>
        <p:spPr>
          <a:xfrm>
            <a:off x="2935687" y="2875415"/>
            <a:ext cx="3026907" cy="3379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15" y="941294"/>
            <a:ext cx="2869081" cy="36733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577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65" y="2545975"/>
            <a:ext cx="2857499" cy="3809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03294" y="286604"/>
            <a:ext cx="8776447" cy="92363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Участие в выставках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7" y="555812"/>
            <a:ext cx="2985245" cy="398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" b="16192"/>
          <a:stretch/>
        </p:blipFill>
        <p:spPr>
          <a:xfrm>
            <a:off x="8804462" y="286604"/>
            <a:ext cx="3082737" cy="3275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226" y="3223336"/>
            <a:ext cx="3250703" cy="2953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432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24444" r="-882" b="-1046"/>
          <a:stretch/>
        </p:blipFill>
        <p:spPr>
          <a:xfrm>
            <a:off x="242046" y="968625"/>
            <a:ext cx="4356848" cy="3316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115670" y="286604"/>
            <a:ext cx="7888941" cy="72023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Участие в праздниках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5620" r="9913" b="4445"/>
          <a:stretch/>
        </p:blipFill>
        <p:spPr>
          <a:xfrm>
            <a:off x="4758018" y="2206190"/>
            <a:ext cx="3146611" cy="4033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6" t="6013" r="2451" b="6405"/>
          <a:stretch/>
        </p:blipFill>
        <p:spPr>
          <a:xfrm>
            <a:off x="8097370" y="1006835"/>
            <a:ext cx="3814482" cy="334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38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22745" r="30828" b="1"/>
          <a:stretch/>
        </p:blipFill>
        <p:spPr>
          <a:xfrm>
            <a:off x="251012" y="995142"/>
            <a:ext cx="3343835" cy="3908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1176" y="322789"/>
            <a:ext cx="8301318" cy="67235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Награждение за участие в конкурсах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26536" r="42332" b="4182"/>
          <a:stretch/>
        </p:blipFill>
        <p:spPr>
          <a:xfrm>
            <a:off x="2725270" y="2688913"/>
            <a:ext cx="2770095" cy="3550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3" t="14548" r="32469" b="7604"/>
          <a:stretch/>
        </p:blipFill>
        <p:spPr>
          <a:xfrm>
            <a:off x="5381066" y="1268565"/>
            <a:ext cx="3106271" cy="3361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1" t="20262" r="31078"/>
          <a:stretch/>
        </p:blipFill>
        <p:spPr>
          <a:xfrm>
            <a:off x="8373037" y="2814918"/>
            <a:ext cx="3352798" cy="342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894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235</TotalTime>
  <Words>50</Words>
  <Application>Microsoft Office PowerPoint</Application>
  <PresentationFormat>Широкоэкранный</PresentationFormat>
  <Paragraphs>12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Comic Sans MS</vt:lpstr>
      <vt:lpstr>Ретро</vt:lpstr>
      <vt:lpstr>Презентация PowerPoint</vt:lpstr>
      <vt:lpstr>Презентация PowerPoint</vt:lpstr>
      <vt:lpstr>Ребёнок с синдромом Дауна  в коррекционно-развивающем пространстве  Дудинской общеобразовательной школы-интерната</vt:lpstr>
      <vt:lpstr>Учебные занятия</vt:lpstr>
      <vt:lpstr>Перемена </vt:lpstr>
      <vt:lpstr>Внеурочная деятельность</vt:lpstr>
      <vt:lpstr>Участие в выставках</vt:lpstr>
      <vt:lpstr>Участие в праздниках</vt:lpstr>
      <vt:lpstr>Награждение за участие в конкурсах</vt:lpstr>
      <vt:lpstr>День рождение, чаепитие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человек</dc:creator>
  <cp:lastModifiedBy>человек</cp:lastModifiedBy>
  <cp:revision>34</cp:revision>
  <dcterms:created xsi:type="dcterms:W3CDTF">2016-03-20T08:18:16Z</dcterms:created>
  <dcterms:modified xsi:type="dcterms:W3CDTF">2016-03-20T13:16:10Z</dcterms:modified>
</cp:coreProperties>
</file>