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7A5F-A6CB-4800-9AA5-F346AE93C35A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1BC5-D2B1-481C-8942-007FA4DB8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7A5F-A6CB-4800-9AA5-F346AE93C35A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1BC5-D2B1-481C-8942-007FA4DB8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7A5F-A6CB-4800-9AA5-F346AE93C35A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1BC5-D2B1-481C-8942-007FA4DB8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7A5F-A6CB-4800-9AA5-F346AE93C35A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1BC5-D2B1-481C-8942-007FA4DB8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7A5F-A6CB-4800-9AA5-F346AE93C35A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1BC5-D2B1-481C-8942-007FA4DB8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7A5F-A6CB-4800-9AA5-F346AE93C35A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1BC5-D2B1-481C-8942-007FA4DB8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7A5F-A6CB-4800-9AA5-F346AE93C35A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1BC5-D2B1-481C-8942-007FA4DB8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7A5F-A6CB-4800-9AA5-F346AE93C35A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1BC5-D2B1-481C-8942-007FA4DB8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7A5F-A6CB-4800-9AA5-F346AE93C35A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1BC5-D2B1-481C-8942-007FA4DB8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7A5F-A6CB-4800-9AA5-F346AE93C35A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1BC5-D2B1-481C-8942-007FA4DB8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7A5F-A6CB-4800-9AA5-F346AE93C35A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1BC5-D2B1-481C-8942-007FA4DB8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87A5F-A6CB-4800-9AA5-F346AE93C35A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91BC5-D2B1-481C-8942-007FA4DB8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K-1\Desktop\DSCN1409.JPG"/>
          <p:cNvPicPr>
            <a:picLocks noChangeAspect="1" noChangeArrowheads="1"/>
          </p:cNvPicPr>
          <p:nvPr/>
        </p:nvPicPr>
        <p:blipFill>
          <a:blip r:embed="rId2" cstate="print"/>
          <a:srcRect b="12759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K-1\Desktop\img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K-1\Desktop\DSCN1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028"/>
            <a:ext cx="9144000" cy="6902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K-1</dc:creator>
  <cp:lastModifiedBy>K-1</cp:lastModifiedBy>
  <cp:revision>2</cp:revision>
  <dcterms:created xsi:type="dcterms:W3CDTF">2016-05-01T15:46:37Z</dcterms:created>
  <dcterms:modified xsi:type="dcterms:W3CDTF">2016-05-01T16:22:38Z</dcterms:modified>
</cp:coreProperties>
</file>