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2" r:id="rId5"/>
    <p:sldId id="260" r:id="rId6"/>
    <p:sldId id="261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D6E8C-AED0-4FFF-9F1C-226D01516C14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F434-763F-448D-B6EE-E4D09D55BE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D6E8C-AED0-4FFF-9F1C-226D01516C14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F434-763F-448D-B6EE-E4D09D55BE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D6E8C-AED0-4FFF-9F1C-226D01516C14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F434-763F-448D-B6EE-E4D09D55BE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D6E8C-AED0-4FFF-9F1C-226D01516C14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F434-763F-448D-B6EE-E4D09D55BE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D6E8C-AED0-4FFF-9F1C-226D01516C14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F434-763F-448D-B6EE-E4D09D55BE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D6E8C-AED0-4FFF-9F1C-226D01516C14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F434-763F-448D-B6EE-E4D09D55BE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D6E8C-AED0-4FFF-9F1C-226D01516C14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F434-763F-448D-B6EE-E4D09D55BE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D6E8C-AED0-4FFF-9F1C-226D01516C14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F434-763F-448D-B6EE-E4D09D55BE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D6E8C-AED0-4FFF-9F1C-226D01516C14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F434-763F-448D-B6EE-E4D09D55BE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D6E8C-AED0-4FFF-9F1C-226D01516C14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F434-763F-448D-B6EE-E4D09D55BE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D6E8C-AED0-4FFF-9F1C-226D01516C14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F434-763F-448D-B6EE-E4D09D55BE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D6E8C-AED0-4FFF-9F1C-226D01516C14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4F434-763F-448D-B6EE-E4D09D55BE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428604"/>
            <a:ext cx="8358246" cy="600079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3786214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«Робототехника в современном ДОУ — первый шаг в приобщении дошкольников к техническому творчеству»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357166"/>
            <a:ext cx="8215370" cy="600079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42910" y="500042"/>
            <a:ext cx="785818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Актуализация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Инновационные процессы в системе образования требуют новой организации системы в целом, особое значение предается дошкольному воспитанию и образованию ведь именно в этот период закладываются все фундаментальные компоненты становления личности ребенка.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Формирование мотивации развития обучения дошкольников, а также творческой, познавательной деятельности - вот главные задачи которые стоят сегодня перед педагогом в рамках ФГОС. Эти непростые задачи в первую очередь требуют создание особых условий в обучении, в связи с этим огромное значение отведено – конструированию.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214290"/>
            <a:ext cx="8358246" cy="63579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642910" y="357166"/>
            <a:ext cx="8143932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Актуальность 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является великолепным средством для интеллектуального развития дошкольников,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-позволяет педагогу сочетать образование, воспитание и развитие дошкольников в режиме игры (учиться и обучаться в игре) 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позволяет воспитаннику проявлять инициативность и самостоятельность в разных видах деятельности – игре, общении, конструировании и др.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объединяет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игру с исследовательской и экспериментальной деятельностью,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предоставляет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ребенку возможность экспериментировать и созидать свой собственный мир, где нет границ.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0034" y="357166"/>
            <a:ext cx="8286808" cy="621510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857232"/>
            <a:ext cx="75724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Конструирование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детском саду проводиться с детьми всех возрастов, в доступной игровой форме, от простого к сложному. </a:t>
            </a:r>
          </a:p>
        </p:txBody>
      </p:sp>
      <p:pic>
        <p:nvPicPr>
          <p:cNvPr id="4" name="Рисунок 3" descr="DSCN3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3570" y="1928802"/>
            <a:ext cx="2857488" cy="21431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DSCN37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4143380"/>
            <a:ext cx="2857520" cy="21966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Фото-01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2143116"/>
            <a:ext cx="2952771" cy="22145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357166"/>
            <a:ext cx="8215370" cy="614366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142976" y="928671"/>
            <a:ext cx="692948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благоприятных условий для развития у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дошкольников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первоначальных конструкторских умений на основе LEGO– конструирования.</a:t>
            </a:r>
          </a:p>
        </p:txBody>
      </p:sp>
      <p:pic>
        <p:nvPicPr>
          <p:cNvPr id="3" name="Рисунок 2" descr="DSCN37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496" y="2786058"/>
            <a:ext cx="4429124" cy="33218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357166"/>
            <a:ext cx="8286808" cy="614366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714348" y="357166"/>
            <a:ext cx="800105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у дошкольников интерес к моделированию и конструированию,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стимулировать детское техническое творчество;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обучать конструированию по образцу, чертежу, заданной схеме, по замыслу;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формировать предпосылки учебной деятельности: умение и желание трудиться,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выполнять задания в соответствии с инструкцией и поставленной целью, доводить         начатое дело до конца, планировать будущую работу;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совершенствовать коммуникативные навыки детей при работе в паре, коллективе;       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выявлять одарённых, талантливых детей, обладающих нестандартным творческим         мышлением;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развивать мелкую моторику рук, стимулируя в будущем общее речевое развитие и         умственные способности. 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0034" y="357166"/>
            <a:ext cx="8215370" cy="621510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571472" y="428604"/>
            <a:ext cx="814393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Игры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исследования с образовательными конструкторами стимулируют интерес и любознательность, развивают способность к решению проблемных ситуаций, умение исследовать проблему, анализировать имеющиеся ресурсы, выдвигать идею, планировать решение и реализовывать их, расширять технические и математические словари ребенка.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SCN37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2714620"/>
            <a:ext cx="3214710" cy="24110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DSCN37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3143248"/>
            <a:ext cx="2857520" cy="32861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428604"/>
            <a:ext cx="8572560" cy="59293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28596" y="428604"/>
            <a:ext cx="8286808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Критерии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образовательного конструктора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конструктор должен стремиться к бесконечности;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конструкторе должна быть заложена идея усложнения;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набор для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конструировани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должен входить в линейку конструкторов обеспечивающих возможность последовательной работы с каждым набором, в зависимости от возраста детей и задач конструирования;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должен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нести полноценно смысловую нагрузку и знания, которые выражаются в осмысленном создании и воспроизведении детьми моделей объектов реальности из деталей конструктора.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00034" y="357166"/>
            <a:ext cx="8143932" cy="614366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DSCN37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3857628"/>
            <a:ext cx="2928958" cy="21967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Фото-01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571480"/>
            <a:ext cx="2143140" cy="27860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DSCN37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36" y="571480"/>
            <a:ext cx="2071702" cy="2738433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7030A0"/>
          </a:solidFill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Фото-01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43306" y="642918"/>
            <a:ext cx="2071684" cy="27622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Фото-009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57224" y="3929066"/>
            <a:ext cx="2857488" cy="21431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304</Words>
  <Application>Microsoft Office PowerPoint</Application>
  <PresentationFormat>Экран (4:3)</PresentationFormat>
  <Paragraphs>31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«Робототехника в современном ДОУ — первый шаг в приобщении дошкольников к техническому творчеству»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«Робототехника в современном ДОУ — первый шаг в приобщении дошкольников к техническому творчеству»</dc:title>
  <dc:creator>Елизавета</dc:creator>
  <cp:lastModifiedBy>Елизавета</cp:lastModifiedBy>
  <cp:revision>16</cp:revision>
  <dcterms:created xsi:type="dcterms:W3CDTF">2015-10-06T14:46:11Z</dcterms:created>
  <dcterms:modified xsi:type="dcterms:W3CDTF">2015-10-08T04:36:30Z</dcterms:modified>
</cp:coreProperties>
</file>