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4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76" r:id="rId12"/>
    <p:sldId id="277" r:id="rId13"/>
    <p:sldId id="273" r:id="rId14"/>
    <p:sldId id="265" r:id="rId15"/>
    <p:sldId id="266" r:id="rId16"/>
    <p:sldId id="268" r:id="rId17"/>
    <p:sldId id="278" r:id="rId18"/>
    <p:sldId id="279" r:id="rId19"/>
    <p:sldId id="269" r:id="rId20"/>
    <p:sldId id="270" r:id="rId21"/>
    <p:sldId id="271" r:id="rId22"/>
    <p:sldId id="272" r:id="rId23"/>
    <p:sldId id="280" r:id="rId24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Увлеченность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колледжа вышивкой крестом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Увлеченность студентов колледжа вышивкой крестом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Умеют вышивать крестом</c:v>
                </c:pt>
                <c:pt idx="1">
                  <c:v>Занимаются вышивкой крестом</c:v>
                </c:pt>
                <c:pt idx="2">
                  <c:v>Хотели бы научиться вышивать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0.36000000000000032</c:v>
                </c:pt>
                <c:pt idx="1">
                  <c:v>0.17</c:v>
                </c:pt>
                <c:pt idx="2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Умеют вышивать крестом</c:v>
                </c:pt>
                <c:pt idx="1">
                  <c:v>Занимаются вышивкой крестом</c:v>
                </c:pt>
                <c:pt idx="2">
                  <c:v>Хотели бы научиться вышивать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Умеют вышивать крестом</c:v>
                </c:pt>
                <c:pt idx="1">
                  <c:v>Занимаются вышивкой крестом</c:v>
                </c:pt>
                <c:pt idx="2">
                  <c:v>Хотели бы научиться вышивать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52901286264967873"/>
          <c:y val="0.21795780239178913"/>
          <c:w val="0.47098713735032138"/>
          <c:h val="0.64788073638559163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0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69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14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53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40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59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02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2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2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47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4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0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67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00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72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99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188F-CCE7-44E6-B566-B3A955CA6E83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C752-B10F-4D81-B114-4E87822E1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059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" y="0"/>
            <a:ext cx="11776363" cy="45557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Бюджетное учреждение профессионального образования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Ханты-Мансийского автономного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округа-Югры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социально-гуманитарный колледж»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социально-гуманитарный колледж»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ВЫШИВАНИЕ КРЕСТОМ - ОТ ДРЕВНЕЙ РУСИ ДО НАШИХ ДНЕЙ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657599"/>
            <a:ext cx="12191999" cy="7620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Направление исследования «Изменим наш мир к лучшему»</a:t>
            </a: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51618" y="4518589"/>
            <a:ext cx="4440382" cy="209002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Руссу Татьяна</a:t>
            </a:r>
          </a:p>
          <a:p>
            <a:pP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учащаяся  группы 214А</a:t>
            </a:r>
          </a:p>
          <a:p>
            <a:pP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Научный руководитель: к.п. н.,</a:t>
            </a:r>
          </a:p>
          <a:p>
            <a:pP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Рогачевская Ольга Викторовна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166256"/>
            <a:ext cx="11720946" cy="173181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Сущность и содержание основных понятий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исследуемой  проблемы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870364"/>
            <a:ext cx="12025745" cy="49876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Вышивка крестом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один из видов рукоделия, искусство которого уходит корнями в эпоху первобытной культуры, когда люди использовали стежки каменными иглами при шитье одежд из шкур животных. Изначально материалами для вышивки были кожа животных, жилы, волокна конопли или шерсти, волосы.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Канва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является основой в вышивании крестом. Это специальным образом выработанное на фабрике полотно, размеченное в клетку таким образом, что каждая клеточка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канвы является местом для нанесения  креста нитками.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7" y="0"/>
            <a:ext cx="11762509" cy="88669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вышивальных техник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6255" y="1080653"/>
          <a:ext cx="11831781" cy="576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1781"/>
              </a:tblGrid>
              <a:tr h="678566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Простой крест - начинают вышивать справа сверху по диагонали налево вниз, а заканчивают справа снизу по диагонали налево вверх. 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Полукрест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— первый стежок шитья «простого» крестика.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7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Удлинённый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крест — техника вышивания этого крестика аналогична простому крестику, только крестик заполняет не одну клетку канвы, а две или три клетки, расположенные вертикально.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Славянский крест — перекрещивающиеся с наклоном удлинённые крестики.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Прямой крест — состоит из вертикальной и горизонтальной линий.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Чередующиеся крестики — эта вышивка состоит из обыкновенных крестиков и других прямых. Начинают вышивать слева направо; проводят нитку через четыре вертикальные нитки и между четырьмя горизонтальными сверху вниз.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Крест «Звёздочка» — ещё один вид перекрещивания, состоящий из прямого крестика, на который накладывается четыре наклонных диагональных стежка такого же или меньшего размера.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025744" cy="205740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II. Проектная часть.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изготовление комплекта картин в технике вышивки крестом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235" y="2194560"/>
            <a:ext cx="11707091" cy="44140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проектируемых мероприятий: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-усвоить приобретенные знания;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-точно выполнить технологические операции вышивания крестом;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усовершенствовать свои практические навыки;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аккуратно выполнить изделия;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-выяснить отношение учащихся колледжа к занятиям вышиванием крестом.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207819"/>
            <a:ext cx="11256818" cy="10529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 для вышивания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1673" y="1330037"/>
          <a:ext cx="1176250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509"/>
              </a:tblGrid>
              <a:tr h="76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 КАРТИН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5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Ножницы маникюрные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Пяльцы деревянные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Канва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Игла для вышивания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Нитки для вышивания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207818"/>
            <a:ext cx="11568545" cy="117763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изделиям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1671" y="1163782"/>
          <a:ext cx="11720946" cy="557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473"/>
                <a:gridCol w="5860473"/>
              </a:tblGrid>
              <a:tr h="63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изделия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Картина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3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Функциональное назначение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Украшение интерьера</a:t>
                      </a:r>
                      <a:endParaRPr lang="ru-RU" sz="2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3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Пользователи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Родные, друзья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119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Единичное или массовое производство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Единичное производство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3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Требования к материалам</a:t>
                      </a:r>
                      <a:endParaRPr lang="ru-RU" sz="2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Прочность,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экологичность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3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Метод изготовления</a:t>
                      </a:r>
                      <a:endParaRPr lang="ru-RU" sz="2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Ручной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119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Экологические требования</a:t>
                      </a:r>
                      <a:endParaRPr lang="ru-RU" sz="2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Изделия не являются экологически опасными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66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1"/>
            <a:ext cx="11610109" cy="9559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опроса УЧАЩИХСЯ НСГК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3964" y="1431921"/>
          <a:ext cx="11790218" cy="514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519"/>
                <a:gridCol w="1729329"/>
                <a:gridCol w="1743986"/>
                <a:gridCol w="1670709"/>
                <a:gridCol w="1714675"/>
              </a:tblGrid>
              <a:tr h="1024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4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учащихся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4256">
                <a:tc>
                  <a:txBody>
                    <a:bodyPr/>
                    <a:lstStyle/>
                    <a:p>
                      <a:pPr marL="36195" marR="36195" indent="120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 Умеете ли Вы вышивать крестом?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36 %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64 %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4256">
                <a:tc>
                  <a:txBody>
                    <a:bodyPr/>
                    <a:lstStyle/>
                    <a:p>
                      <a:pPr marL="36195" marR="36195" indent="-31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 Занимаетесь ли Вы вышивкой сейчас?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17 %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83 %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4256">
                <a:tc>
                  <a:txBody>
                    <a:bodyPr/>
                    <a:lstStyle/>
                    <a:p>
                      <a:pPr marL="36195" marR="36195" indent="-31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 Хотели бы Вы научиться вышивать?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47 %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53 %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67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348737"/>
            <a:ext cx="1166552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исследования увлеченности УЧАЩИХСЯ НСГК вышивкой крестом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04801" y="1690256"/>
          <a:ext cx="11582400" cy="51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166255"/>
            <a:ext cx="11693236" cy="11083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" y="942109"/>
            <a:ext cx="11776363" cy="5735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искусством, как мы убедились в нашем исследовании, является делом трудоемким, увлекательным и интересным. Изображение определённой формы и отражение его содержания, требуют творческого воплощения в изящной форме.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Готовые изделия отвечают следующим требованиям: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Цветовое сочетание материалов гармонично.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Все элементы композиции выполнены ровно и аккуратно, в соответствии с технологией.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Каждая работа оформлена в конечное изделие.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 целом изделия производят благоприятное впечатление.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Подводя итог проектной деятельности можно сказать, что поставленные в ходе разработки проекта цели и задачи выполнены.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1"/>
            <a:ext cx="11804073" cy="9421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3964" y="1025235"/>
          <a:ext cx="11790218" cy="547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0218"/>
              </a:tblGrid>
              <a:tr h="8775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b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Антоначо</a:t>
                      </a:r>
                      <a:r>
                        <a:rPr lang="ru-RU" sz="24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 Вышивка крестом. Новые схемы и орнаменты / Пер.с </a:t>
                      </a:r>
                      <a:r>
                        <a:rPr lang="ru-RU" sz="2400" b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итал</a:t>
                      </a:r>
                      <a:r>
                        <a:rPr lang="ru-RU" sz="24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М.Меньшиковой М.: ООО ТД «Издательство Мир книги», 2009 - 64 с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73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2.Джен Итон Вышивка крестом. Шедевры мировой живописи. – М.: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Контент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2009.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5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3.Миронова Т.В., Ермакова С.О., Доброва Е. В. Вышивка крестом. Большая коллекция узоров. - М.: ООО ТД «Издательство Мир книги», 2010. - 224 с.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5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4.Наниашвили И.Н.,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Соцкова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А.Г., Иконы. Рушники. Картины. Вышивка нитью и бисером / Харьков.: 2009. - 128 с.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99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5.Проснякова Т.Н., Мухина Е.А. «Уроки мастерства» 3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Методика. - М., 2009 - 58 с.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25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6.Полная энциклопедия вышивания крестом / Пер. с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итал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М.С. Меньшиковой, Г.В.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Кирсановой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М.: ООО ТД «Издательство Мир книги», 2010. - 320 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5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7.Розанова Е.С. Новая энциклопедия вышивки. – М.: АСТ, 2011.- 350с.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27946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Авторская коллекция картин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1\Downloads\Картина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690" y="1371600"/>
            <a:ext cx="6816437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Картина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72836"/>
            <a:ext cx="4655127" cy="59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207818"/>
            <a:ext cx="11339945" cy="13023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801092"/>
            <a:ext cx="12011891" cy="4417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Народное искусство является основой формирования духовного мира и интеллектуального опыта подрастающего поколения.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народного искусства приобретает в настоящее время большую актуальность, так как в современном обществе ощущается интерес к духовным ценностям, созданным народом, к народному искусству, в том числе и русской традиционной вышивке. Искусство вышивки как часть декоративно-прикладного искусства, является синтезом материальной и духовной культуры народа, отражает его мудрость и талант.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265610"/>
            <a:ext cx="8610600" cy="81504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Авторская коллекция картин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ownloads\imag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4887"/>
            <a:ext cx="4793673" cy="57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image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080655"/>
            <a:ext cx="7315201" cy="577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Авторская коллекция картин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ownloads\image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982" y="900545"/>
            <a:ext cx="4987636" cy="59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image12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489" y="1634837"/>
            <a:ext cx="4433455" cy="52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Авторская коллекция картин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ownloads\image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673" y="828089"/>
            <a:ext cx="7161327" cy="602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image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5455"/>
            <a:ext cx="5015345" cy="45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091" y="1803405"/>
            <a:ext cx="11623964" cy="1825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632026"/>
            <a:ext cx="11665528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исследовательского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5" y="2833875"/>
            <a:ext cx="10820400" cy="3109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создать коллекцию картин в технике вышивки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крестом для подарков и оформления интерьера жилого помещения.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274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764373"/>
            <a:ext cx="11256818" cy="12930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исследовательского проекта: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Проанализировать научно-методическую и технологическую литературу по проблеме вышивания крестом.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Рассмотреть технику вышивки крестом, как способ создания картин.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Определить степень увлеченности молодежи вышивкой в настоящее время.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Разработать коллекцию картин для оформления интерьера жилого помещения.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29492"/>
            <a:ext cx="10820400" cy="5789194"/>
          </a:xfrm>
        </p:spPr>
        <p:txBody>
          <a:bodyPr/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исторический аспект анализа техники вышивания крестом в России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процесс вышивания крестом.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29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764373"/>
            <a:ext cx="11651673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Методологическая основа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833875"/>
            <a:ext cx="10820400" cy="4024125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основу творческого проекта положен принцип исторического анализа техники вышивки крестом. На личном примере рассматривается традиционный вид техники вышивания в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31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163782"/>
            <a:ext cx="11748654" cy="5444836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Теоретическую основу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исследования составили публикации по вышиванию крестом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Антоначо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М., Мироновой Т.В., Ермаковой С.О., Добровой Е. В. и других авторов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изучение теоретических источников, моделирование, беседа, опрос, математические методы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44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764373"/>
            <a:ext cx="11339945" cy="12930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 значимость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Разработан и изготовлен комплект картин для оформления интерьера жилого помещения, а так же в качестве подарка. Сформированы методические рекомендации для начинающих рукодельниц.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568036"/>
            <a:ext cx="11707091" cy="14893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Теоретические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возникновения и развития вышивки крестом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2327565"/>
            <a:ext cx="11776363" cy="44325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Искусство уходит корнями в эпоху первобытной культуры, когда люди использовали стежки каменными иглами при шитье одежд из шкур животных. Изначально материалами для вышивки были кожа животных, жилы, волокна конопли или шерсти, волосы.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Страсть к украшению себя и своей одежды, с целью выделиться чем-нибудь из окружающей среды, свойственна человеческой природе, даже в первобытном, полудиком её состоянии.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52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41a85affb6a374775b097f1e763a2a3f19cff"/>
</p:tagLst>
</file>

<file path=ppt/theme/theme1.xml><?xml version="1.0" encoding="utf-8"?>
<a:theme xmlns:a="http://schemas.openxmlformats.org/drawingml/2006/main" name="След самоле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253</TotalTime>
  <Words>1032</Words>
  <Application>Microsoft Office PowerPoint</Application>
  <PresentationFormat>Произвольный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След самолета</vt:lpstr>
      <vt:lpstr>Бюджетное учреждение профессионального образования Ханты-Мансийского автономного округа-Югры «Нижневартовский социально-гуманитарный колледж» БУ «Нижневартовский социально-гуманитарный колледж»  Исследовательский проект   ВЫШИВАНИЕ КРЕСТОМ - ОТ ДРЕВНЕЙ РУСИ ДО НАШИХ ДНЕЙ  </vt:lpstr>
      <vt:lpstr>Актуальность исследования</vt:lpstr>
      <vt:lpstr>Цель исследовательского проекта:</vt:lpstr>
      <vt:lpstr>Задачи исследовательского проекта: </vt:lpstr>
      <vt:lpstr>Слайд 5</vt:lpstr>
      <vt:lpstr>Методологическая основа исследования</vt:lpstr>
      <vt:lpstr>Слайд 7</vt:lpstr>
      <vt:lpstr>Практическая  значимость проекта </vt:lpstr>
      <vt:lpstr>ГЛАВА I. Теоретические основы возникновения и развития вышивки крестом </vt:lpstr>
      <vt:lpstr>Сущность и содержание основных понятий  исследуемой  проблемы</vt:lpstr>
      <vt:lpstr> Виды вышивальных техник </vt:lpstr>
      <vt:lpstr> Глава II. Проектная часть.  Разработка и изготовление комплекта картин в технике вышивки крестом </vt:lpstr>
      <vt:lpstr>Оборудование для вышивания </vt:lpstr>
      <vt:lpstr>Требования к изделиям </vt:lpstr>
      <vt:lpstr> Результаты опроса УЧАЩИХСЯ НСГК </vt:lpstr>
      <vt:lpstr>Результаты исследования увлеченности УЧАЩИХСЯ НСГК вышивкой крестом</vt:lpstr>
      <vt:lpstr>ЗАКЛЮЧЕНИЕ </vt:lpstr>
      <vt:lpstr>СПИСОК ИСПОЛЬЗОВАННОЙ ЛИТЕРАТУРЫ</vt:lpstr>
      <vt:lpstr>Авторская коллекция картин </vt:lpstr>
      <vt:lpstr>Авторская коллекция картин</vt:lpstr>
      <vt:lpstr>Авторская коллекция картин</vt:lpstr>
      <vt:lpstr>Авторская коллекция картин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42</cp:revision>
  <dcterms:created xsi:type="dcterms:W3CDTF">2016-03-31T16:44:57Z</dcterms:created>
  <dcterms:modified xsi:type="dcterms:W3CDTF">2016-05-01T09:41:24Z</dcterms:modified>
</cp:coreProperties>
</file>