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2" r:id="rId3"/>
    <p:sldId id="273" r:id="rId4"/>
    <p:sldId id="274" r:id="rId5"/>
    <p:sldId id="259" r:id="rId6"/>
    <p:sldId id="260" r:id="rId7"/>
    <p:sldId id="261" r:id="rId8"/>
    <p:sldId id="263" r:id="rId9"/>
    <p:sldId id="264" r:id="rId10"/>
    <p:sldId id="266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E93E-334D-41DD-AAE2-D34E014FABE2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BD79-410F-42AE-BE0F-B1B481F98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E93E-334D-41DD-AAE2-D34E014FABE2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BD79-410F-42AE-BE0F-B1B481F98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E93E-334D-41DD-AAE2-D34E014FABE2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BD79-410F-42AE-BE0F-B1B481F98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E93E-334D-41DD-AAE2-D34E014FABE2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BD79-410F-42AE-BE0F-B1B481F98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E93E-334D-41DD-AAE2-D34E014FABE2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BD79-410F-42AE-BE0F-B1B481F98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E93E-334D-41DD-AAE2-D34E014FABE2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BD79-410F-42AE-BE0F-B1B481F98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E93E-334D-41DD-AAE2-D34E014FABE2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BD79-410F-42AE-BE0F-B1B481F98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E93E-334D-41DD-AAE2-D34E014FABE2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BD79-410F-42AE-BE0F-B1B481F98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E93E-334D-41DD-AAE2-D34E014FABE2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BD79-410F-42AE-BE0F-B1B481F98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E93E-334D-41DD-AAE2-D34E014FABE2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BD79-410F-42AE-BE0F-B1B481F98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E93E-334D-41DD-AAE2-D34E014FABE2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BD79-410F-42AE-BE0F-B1B481F98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AE93E-334D-41DD-AAE2-D34E014FABE2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8BD79-410F-42AE-BE0F-B1B481F98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8588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</a:rPr>
              <a:t>МДОУ « Детский сад№7 </a:t>
            </a:r>
            <a:r>
              <a:rPr lang="ru-RU" sz="2800" b="1" i="1" dirty="0" err="1" smtClean="0">
                <a:solidFill>
                  <a:srgbClr val="00B0F0"/>
                </a:solidFill>
              </a:rPr>
              <a:t>общеразвивающего</a:t>
            </a:r>
            <a:r>
              <a:rPr lang="ru-RU" sz="2800" b="1" i="1" dirty="0" smtClean="0">
                <a:solidFill>
                  <a:srgbClr val="00B0F0"/>
                </a:solidFill>
              </a:rPr>
              <a:t> вида»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« Полезные продукты»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>
                <a:solidFill>
                  <a:srgbClr val="00B0F0"/>
                </a:solidFill>
              </a:rPr>
              <a:t>Воспитатель: </a:t>
            </a:r>
            <a:r>
              <a:rPr lang="ru-RU" sz="2400" b="1" smtClean="0">
                <a:solidFill>
                  <a:srgbClr val="00B0F0"/>
                </a:solidFill>
              </a:rPr>
              <a:t>Шкляник</a:t>
            </a:r>
            <a:r>
              <a:rPr lang="ru-RU" sz="2400" b="1" dirty="0" smtClean="0">
                <a:solidFill>
                  <a:srgbClr val="00B0F0"/>
                </a:solidFill>
              </a:rPr>
              <a:t> Ю.Н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928934"/>
            <a:ext cx="4114800" cy="31972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214290"/>
            <a:ext cx="6643734" cy="591187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Никого не обижает.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Ну, а плачут все вокруг,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Потому что чистят. 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23554" name="Picture 2" descr="https://b2b.land/upload/iblock/704/%D0%9B%D1%83%D0%BA%20%D1%80%D0%B5%D0%BF%D1%87%D0%B0%D1%82%D1%8B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5621195" cy="374885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786058"/>
            <a:ext cx="3829048" cy="33401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428604"/>
            <a:ext cx="6715172" cy="569755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Растут на грядке елочки,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Не колют их иголочки.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В земле запрятан ловко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Их корешок. 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25602" name="Picture 2" descr="http://pngimg.com/upload/carrot_PNG49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099" y="2643182"/>
            <a:ext cx="7924901" cy="307972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3929066"/>
            <a:ext cx="3971924" cy="21970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214290"/>
            <a:ext cx="7429552" cy="591187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Под землею подрастала,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Круглой и бордовой стала.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Под дождем на грядке мокла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И попала в борщ к нам…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26626" name="Picture 2" descr="http://krasotaidom.ru/wp-content/uploads/2014/10/Salat-iz-morkovi-so-svekl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00306"/>
            <a:ext cx="4762500" cy="415290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B050"/>
                </a:solidFill>
              </a:rPr>
              <a:t>Поощрение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785926"/>
            <a:ext cx="3495700" cy="43402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В овощах и фруктах есть,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Детям нужно много есть.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Есть еще таблетки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Вкусом как конфетки.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 Принимают для здоровья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Их холодною порою.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Для </a:t>
            </a:r>
            <a:r>
              <a:rPr lang="ru-RU" b="1" dirty="0" err="1" smtClean="0">
                <a:solidFill>
                  <a:schemeClr val="accent1"/>
                </a:solidFill>
              </a:rPr>
              <a:t>Сашули</a:t>
            </a:r>
            <a:r>
              <a:rPr lang="ru-RU" b="1" dirty="0" smtClean="0">
                <a:solidFill>
                  <a:schemeClr val="accent1"/>
                </a:solidFill>
              </a:rPr>
              <a:t> и Полины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Что полезно?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7950" y="4000504"/>
            <a:ext cx="2328850" cy="212565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27650" name="Picture 2" descr="http://www.unkuri-shop.de/cseo/images/product_images/popup_images/199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3810000" cy="313372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Молодцы!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488" y="4929198"/>
            <a:ext cx="1638312" cy="11969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72074"/>
            <a:ext cx="1781188" cy="10540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www.playcast.ru/uploads/2015/10/01/1528277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7154452" cy="412433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2214579" cy="720744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Витамин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29454" y="5357826"/>
            <a:ext cx="1111222" cy="7095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14612" y="5357826"/>
            <a:ext cx="750901" cy="768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://picfun.ru/wp-content/uploads/ujLkc886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2133877" cy="3190844"/>
          </a:xfrm>
          <a:prstGeom prst="rect">
            <a:avLst/>
          </a:prstGeom>
          <a:noFill/>
        </p:spPr>
      </p:pic>
      <p:pic>
        <p:nvPicPr>
          <p:cNvPr id="1030" name="Picture 6" descr="http://img-fotki.yandex.ru/get/6205/131624064.111/0_7e80f_7a1d82a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572008"/>
            <a:ext cx="2051942" cy="1928826"/>
          </a:xfrm>
          <a:prstGeom prst="rect">
            <a:avLst/>
          </a:prstGeom>
          <a:noFill/>
        </p:spPr>
      </p:pic>
      <p:pic>
        <p:nvPicPr>
          <p:cNvPr id="1032" name="Picture 8" descr="http://boombob.ru/img/picture/Jun/21/920570d40827589a057754433aa34209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429000"/>
            <a:ext cx="2571768" cy="2385315"/>
          </a:xfrm>
          <a:prstGeom prst="rect">
            <a:avLst/>
          </a:prstGeom>
          <a:noFill/>
        </p:spPr>
      </p:pic>
      <p:pic>
        <p:nvPicPr>
          <p:cNvPr id="1034" name="Picture 10" descr="http://www.dobrieskazki.ru/dobroe/peach-for-kid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357562"/>
            <a:ext cx="1816452" cy="1857364"/>
          </a:xfrm>
          <a:prstGeom prst="rect">
            <a:avLst/>
          </a:prstGeom>
          <a:noFill/>
        </p:spPr>
      </p:pic>
      <p:pic>
        <p:nvPicPr>
          <p:cNvPr id="1038" name="Picture 14" descr="http://garmon-ru.ru/images/Dancing_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-214338"/>
            <a:ext cx="2857500" cy="2686051"/>
          </a:xfrm>
          <a:prstGeom prst="rect">
            <a:avLst/>
          </a:prstGeom>
          <a:noFill/>
        </p:spPr>
      </p:pic>
      <p:pic>
        <p:nvPicPr>
          <p:cNvPr id="1040" name="Picture 16" descr="http://smiles24.ru/data/smiles/anime-eda-56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42707"/>
            <a:ext cx="1928826" cy="239094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Витамин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643314"/>
            <a:ext cx="6257940" cy="248284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1754" name="Picture 10" descr="http://img1.picmix.com/output/stamp/thumb/9/9/2/7/157299_ed7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-291051"/>
            <a:ext cx="2357454" cy="2605607"/>
          </a:xfrm>
          <a:prstGeom prst="rect">
            <a:avLst/>
          </a:prstGeom>
          <a:noFill/>
        </p:spPr>
      </p:pic>
      <p:pic>
        <p:nvPicPr>
          <p:cNvPr id="31758" name="Picture 14" descr="http://img-fotki.yandex.ru/get/6511/130884706.2a/0_7dbbb_1200ff2b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357430"/>
            <a:ext cx="3047259" cy="3071834"/>
          </a:xfrm>
          <a:prstGeom prst="rect">
            <a:avLst/>
          </a:prstGeom>
          <a:noFill/>
        </p:spPr>
      </p:pic>
      <p:pic>
        <p:nvPicPr>
          <p:cNvPr id="31760" name="Picture 16" descr="http://orxideya-mebel.com/gallery/fotopechat/detskie/3.4.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285860"/>
            <a:ext cx="2643206" cy="2643206"/>
          </a:xfrm>
          <a:prstGeom prst="rect">
            <a:avLst/>
          </a:prstGeom>
          <a:noFill/>
        </p:spPr>
      </p:pic>
      <p:pic>
        <p:nvPicPr>
          <p:cNvPr id="31762" name="Picture 18" descr="http://st.depositphotos.com/1742172/2109/v/950/depositphotos_21093175-Toa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643314"/>
            <a:ext cx="3071834" cy="3071835"/>
          </a:xfrm>
          <a:prstGeom prst="rect">
            <a:avLst/>
          </a:prstGeom>
          <a:noFill/>
        </p:spPr>
      </p:pic>
      <p:pic>
        <p:nvPicPr>
          <p:cNvPr id="31764" name="Picture 20" descr="http://thumbs.dreamstime.com/x/fish-chef-cartoon-illustration-332315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000108"/>
            <a:ext cx="2193605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Витамин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9586" y="5357826"/>
            <a:ext cx="757214" cy="768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6" name="Picture 8" descr="http://jamesstreetchurchofgod.homestead.com/files/arg-c-50-trans-ur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-16336"/>
            <a:ext cx="2928958" cy="2140394"/>
          </a:xfrm>
          <a:prstGeom prst="rect">
            <a:avLst/>
          </a:prstGeom>
          <a:noFill/>
        </p:spPr>
      </p:pic>
      <p:pic>
        <p:nvPicPr>
          <p:cNvPr id="32784" name="Picture 16" descr="http://fotoham.ru/img/picture/Dec/02/bd489888e100f44ce81496b65b9b825c/mini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4556" y="2000240"/>
            <a:ext cx="2467103" cy="1928826"/>
          </a:xfrm>
          <a:prstGeom prst="rect">
            <a:avLst/>
          </a:prstGeom>
          <a:noFill/>
        </p:spPr>
      </p:pic>
      <p:pic>
        <p:nvPicPr>
          <p:cNvPr id="32790" name="Picture 22" descr="http://img-fotki.yandex.ru/get/6204/131624064.111/0_7e809_e2afa8c4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071678"/>
            <a:ext cx="1670311" cy="2071702"/>
          </a:xfrm>
          <a:prstGeom prst="rect">
            <a:avLst/>
          </a:prstGeom>
          <a:noFill/>
        </p:spPr>
      </p:pic>
      <p:pic>
        <p:nvPicPr>
          <p:cNvPr id="32794" name="Picture 26" descr="http://smiles24.ru/data/smiles/anime-eda-5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89" y="500042"/>
            <a:ext cx="1960575" cy="1843529"/>
          </a:xfrm>
          <a:prstGeom prst="rect">
            <a:avLst/>
          </a:prstGeom>
          <a:noFill/>
        </p:spPr>
      </p:pic>
      <p:pic>
        <p:nvPicPr>
          <p:cNvPr id="32798" name="Picture 30" descr="http://img1.picmix.com/output/stamp/thumb/2/9/1/0/140192_d7e6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357694"/>
            <a:ext cx="2325119" cy="2128844"/>
          </a:xfrm>
          <a:prstGeom prst="rect">
            <a:avLst/>
          </a:prstGeom>
          <a:noFill/>
        </p:spPr>
      </p:pic>
      <p:pic>
        <p:nvPicPr>
          <p:cNvPr id="32802" name="Picture 34" descr="http://smiles24.ru/data/smiles/anime-eda-91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2500306"/>
            <a:ext cx="2071702" cy="1871216"/>
          </a:xfrm>
          <a:prstGeom prst="rect">
            <a:avLst/>
          </a:prstGeom>
          <a:noFill/>
        </p:spPr>
      </p:pic>
      <p:pic>
        <p:nvPicPr>
          <p:cNvPr id="32804" name="Picture 36" descr="http://smiles24.ru/data/smiles/anime-eda-73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4214818"/>
            <a:ext cx="2928958" cy="226164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3050"/>
            <a:ext cx="6500858" cy="116205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Загадки</a:t>
            </a:r>
            <a:endParaRPr lang="ru-RU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857364"/>
            <a:ext cx="4471990" cy="42687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1857364"/>
            <a:ext cx="2928958" cy="426879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Должен есть и стар и млад</a:t>
            </a:r>
          </a:p>
          <a:p>
            <a:r>
              <a:rPr lang="ru-RU" sz="4000" b="1" dirty="0" smtClean="0">
                <a:solidFill>
                  <a:schemeClr val="accent1"/>
                </a:solidFill>
              </a:rPr>
              <a:t>Овощной всегда….. 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shashray.ru/uploads/product/product_15041002411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857364"/>
            <a:ext cx="4529131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785926"/>
            <a:ext cx="4114800" cy="43402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57166"/>
            <a:ext cx="7286676" cy="576899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Будет строен и высок</a:t>
            </a:r>
          </a:p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Тот, кто пьет фруктовый …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17410" name="Picture 2" descr="http://feeling-good.ru/upload/medialibrary/d98/d9847579ff11b0ee891f72162029cc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00306"/>
            <a:ext cx="4621973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285728"/>
            <a:ext cx="6858048" cy="584043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</a:rPr>
              <a:t>Знай, корове нелегко</a:t>
            </a:r>
          </a:p>
          <a:p>
            <a:r>
              <a:rPr lang="ru-RU" sz="4400" b="1" dirty="0" smtClean="0">
                <a:solidFill>
                  <a:schemeClr val="accent1"/>
                </a:solidFill>
              </a:rPr>
              <a:t>Делать детям …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18434" name="Picture 2" descr="http://fb.ru/misc/i/gallery/5419/683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00306"/>
            <a:ext cx="5533516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214554"/>
            <a:ext cx="4043362" cy="39116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214290"/>
            <a:ext cx="7429552" cy="591187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     Знает твердо с детства Глеб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     На столе главней всех …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20484" name="Picture 4" descr="http://s00.yaplakal.com/pics/pics_original/2/9/9/15449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20767"/>
            <a:ext cx="5857916" cy="438000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3000372"/>
            <a:ext cx="4400552" cy="31257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428604"/>
            <a:ext cx="7358114" cy="55007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У красавца-толстяка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Ярко-красные бока.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В шляпе с хвостиком синьор —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Круглый спелый…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21506" name="Picture 2" descr="http://4gazon.ru/wp-content/uploads/2013/09/chem-podkarmlivat-pomidori-v-tepl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5176313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000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000012</Template>
  <TotalTime>162</TotalTime>
  <Words>148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000012</vt:lpstr>
      <vt:lpstr>МДОУ « Детский сад№7 общеразвивающего вида»</vt:lpstr>
      <vt:lpstr>Витамин </vt:lpstr>
      <vt:lpstr>Витамин </vt:lpstr>
      <vt:lpstr>Витамин </vt:lpstr>
      <vt:lpstr>Загадки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Поощрение</vt:lpstr>
      <vt:lpstr>Молодцы!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 Детский сад№7 общеразвивающего вида»</dc:title>
  <dc:creator>андрей</dc:creator>
  <cp:lastModifiedBy>андрей</cp:lastModifiedBy>
  <cp:revision>19</cp:revision>
  <dcterms:created xsi:type="dcterms:W3CDTF">2016-04-18T19:08:34Z</dcterms:created>
  <dcterms:modified xsi:type="dcterms:W3CDTF">2016-04-24T17:00:13Z</dcterms:modified>
</cp:coreProperties>
</file>